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xml" ContentType="application/inkml+xml"/>
  <Override PartName="/ppt/ink/ink2.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60" r:id="rId3"/>
    <p:sldId id="262" r:id="rId4"/>
    <p:sldId id="264" r:id="rId5"/>
    <p:sldId id="265" r:id="rId6"/>
    <p:sldId id="266" r:id="rId7"/>
    <p:sldId id="323" r:id="rId8"/>
    <p:sldId id="324" r:id="rId9"/>
    <p:sldId id="267" r:id="rId10"/>
    <p:sldId id="322" r:id="rId11"/>
    <p:sldId id="321" r:id="rId12"/>
    <p:sldId id="263" r:id="rId13"/>
    <p:sldId id="257" r:id="rId14"/>
    <p:sldId id="258" r:id="rId15"/>
    <p:sldId id="269" r:id="rId16"/>
    <p:sldId id="270" r:id="rId17"/>
    <p:sldId id="286" r:id="rId18"/>
    <p:sldId id="287" r:id="rId19"/>
    <p:sldId id="282" r:id="rId20"/>
    <p:sldId id="288" r:id="rId21"/>
    <p:sldId id="290" r:id="rId22"/>
    <p:sldId id="284" r:id="rId23"/>
    <p:sldId id="289" r:id="rId24"/>
    <p:sldId id="319" r:id="rId25"/>
    <p:sldId id="291" r:id="rId26"/>
    <p:sldId id="292" r:id="rId27"/>
    <p:sldId id="293" r:id="rId28"/>
    <p:sldId id="294" r:id="rId29"/>
    <p:sldId id="296" r:id="rId30"/>
    <p:sldId id="295" r:id="rId31"/>
    <p:sldId id="275" r:id="rId32"/>
    <p:sldId id="276" r:id="rId33"/>
    <p:sldId id="277" r:id="rId34"/>
    <p:sldId id="259" r:id="rId35"/>
    <p:sldId id="279" r:id="rId36"/>
    <p:sldId id="278" r:id="rId37"/>
    <p:sldId id="280" r:id="rId38"/>
    <p:sldId id="281" r:id="rId39"/>
    <p:sldId id="299" r:id="rId40"/>
    <p:sldId id="300" r:id="rId41"/>
    <p:sldId id="312" r:id="rId42"/>
    <p:sldId id="313" r:id="rId43"/>
    <p:sldId id="314" r:id="rId44"/>
    <p:sldId id="308" r:id="rId45"/>
    <p:sldId id="307" r:id="rId46"/>
    <p:sldId id="303" r:id="rId47"/>
    <p:sldId id="306" r:id="rId48"/>
    <p:sldId id="309" r:id="rId49"/>
    <p:sldId id="310" r:id="rId50"/>
    <p:sldId id="318" r:id="rId51"/>
    <p:sldId id="311" r:id="rId52"/>
    <p:sldId id="315" r:id="rId53"/>
    <p:sldId id="316" r:id="rId54"/>
    <p:sldId id="320" r:id="rId55"/>
    <p:sldId id="317" r:id="rId5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7C41"/>
    <a:srgbClr val="FF3A06"/>
    <a:srgbClr val="000000"/>
    <a:srgbClr val="6B00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67220C-1556-4184-8238-EC3D58171776}" v="4726" dt="2025-10-18T07:49:41.284"/>
    <p1510:client id="{C3B3D9F3-7BEF-4B84-AB65-8EA9777CF842}" v="3" dt="2025-10-17T23:48:00.0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033" autoAdjust="0"/>
  </p:normalViewPr>
  <p:slideViewPr>
    <p:cSldViewPr snapToGrid="0">
      <p:cViewPr varScale="1">
        <p:scale>
          <a:sx n="46" d="100"/>
          <a:sy n="46" d="100"/>
        </p:scale>
        <p:origin x="63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中村 承太郎" userId="S::2025s303sn@suginami.ac.jp::92a6b80b-3dba-4b49-b284-e2671a680399" providerId="AD" clId="Web-{B6C4950F-2D38-0E39-0812-CC34FBC7BF81}"/>
    <pc:docChg chg="addSld delSld modSld sldOrd">
      <pc:chgData name="中村 承太郎" userId="S::2025s303sn@suginami.ac.jp::92a6b80b-3dba-4b49-b284-e2671a680399" providerId="AD" clId="Web-{B6C4950F-2D38-0E39-0812-CC34FBC7BF81}" dt="2025-10-14T04:50:08.130" v="126" actId="14100"/>
      <pc:docMkLst>
        <pc:docMk/>
      </pc:docMkLst>
      <pc:sldChg chg="delSp">
        <pc:chgData name="中村 承太郎" userId="S::2025s303sn@suginami.ac.jp::92a6b80b-3dba-4b49-b284-e2671a680399" providerId="AD" clId="Web-{B6C4950F-2D38-0E39-0812-CC34FBC7BF81}" dt="2025-10-14T04:49:43.660" v="119"/>
        <pc:sldMkLst>
          <pc:docMk/>
          <pc:sldMk cId="3878723280" sldId="259"/>
        </pc:sldMkLst>
      </pc:sldChg>
      <pc:sldChg chg="add del">
        <pc:chgData name="中村 承太郎" userId="S::2025s303sn@suginami.ac.jp::92a6b80b-3dba-4b49-b284-e2671a680399" providerId="AD" clId="Web-{B6C4950F-2D38-0E39-0812-CC34FBC7BF81}" dt="2025-10-14T04:37:55.110" v="34"/>
        <pc:sldMkLst>
          <pc:docMk/>
          <pc:sldMk cId="1572224569" sldId="261"/>
        </pc:sldMkLst>
      </pc:sldChg>
      <pc:sldChg chg="modSp">
        <pc:chgData name="中村 承太郎" userId="S::2025s303sn@suginami.ac.jp::92a6b80b-3dba-4b49-b284-e2671a680399" providerId="AD" clId="Web-{B6C4950F-2D38-0E39-0812-CC34FBC7BF81}" dt="2025-10-14T04:46:54.293" v="96" actId="20577"/>
        <pc:sldMkLst>
          <pc:docMk/>
          <pc:sldMk cId="2851871431" sldId="263"/>
        </pc:sldMkLst>
        <pc:spChg chg="mod">
          <ac:chgData name="中村 承太郎" userId="S::2025s303sn@suginami.ac.jp::92a6b80b-3dba-4b49-b284-e2671a680399" providerId="AD" clId="Web-{B6C4950F-2D38-0E39-0812-CC34FBC7BF81}" dt="2025-10-14T04:46:54.293" v="96" actId="20577"/>
          <ac:spMkLst>
            <pc:docMk/>
            <pc:sldMk cId="2851871431" sldId="263"/>
            <ac:spMk id="2" creationId="{4D96CDC9-68EB-5C6B-5BDD-22DD63D60D0C}"/>
          </ac:spMkLst>
        </pc:spChg>
      </pc:sldChg>
      <pc:sldChg chg="modSp">
        <pc:chgData name="中村 承太郎" userId="S::2025s303sn@suginami.ac.jp::92a6b80b-3dba-4b49-b284-e2671a680399" providerId="AD" clId="Web-{B6C4950F-2D38-0E39-0812-CC34FBC7BF81}" dt="2025-10-14T04:46:59.919" v="97" actId="20577"/>
        <pc:sldMkLst>
          <pc:docMk/>
          <pc:sldMk cId="3037905696" sldId="269"/>
        </pc:sldMkLst>
        <pc:spChg chg="mod">
          <ac:chgData name="中村 承太郎" userId="S::2025s303sn@suginami.ac.jp::92a6b80b-3dba-4b49-b284-e2671a680399" providerId="AD" clId="Web-{B6C4950F-2D38-0E39-0812-CC34FBC7BF81}" dt="2025-10-14T04:46:59.919" v="97" actId="20577"/>
          <ac:spMkLst>
            <pc:docMk/>
            <pc:sldMk cId="3037905696" sldId="269"/>
            <ac:spMk id="2" creationId="{678852DF-2934-C525-CB64-CFDA1667043F}"/>
          </ac:spMkLst>
        </pc:spChg>
      </pc:sldChg>
      <pc:sldChg chg="modSp">
        <pc:chgData name="中村 承太郎" userId="S::2025s303sn@suginami.ac.jp::92a6b80b-3dba-4b49-b284-e2671a680399" providerId="AD" clId="Web-{B6C4950F-2D38-0E39-0812-CC34FBC7BF81}" dt="2025-10-14T04:47:04.653" v="98" actId="20577"/>
        <pc:sldMkLst>
          <pc:docMk/>
          <pc:sldMk cId="1378693457" sldId="270"/>
        </pc:sldMkLst>
        <pc:spChg chg="mod">
          <ac:chgData name="中村 承太郎" userId="S::2025s303sn@suginami.ac.jp::92a6b80b-3dba-4b49-b284-e2671a680399" providerId="AD" clId="Web-{B6C4950F-2D38-0E39-0812-CC34FBC7BF81}" dt="2025-10-14T04:47:04.653" v="98" actId="20577"/>
          <ac:spMkLst>
            <pc:docMk/>
            <pc:sldMk cId="1378693457" sldId="270"/>
            <ac:spMk id="2" creationId="{24EF0949-9DF9-33B7-43D4-EB46B0B6D954}"/>
          </ac:spMkLst>
        </pc:spChg>
      </pc:sldChg>
      <pc:sldChg chg="modSp">
        <pc:chgData name="中村 承太郎" userId="S::2025s303sn@suginami.ac.jp::92a6b80b-3dba-4b49-b284-e2671a680399" providerId="AD" clId="Web-{B6C4950F-2D38-0E39-0812-CC34FBC7BF81}" dt="2025-10-14T04:47:11.763" v="100" actId="20577"/>
        <pc:sldMkLst>
          <pc:docMk/>
          <pc:sldMk cId="2465584235" sldId="272"/>
        </pc:sldMkLst>
      </pc:sldChg>
      <pc:sldChg chg="addSp delSp modSp">
        <pc:chgData name="中村 承太郎" userId="S::2025s303sn@suginami.ac.jp::92a6b80b-3dba-4b49-b284-e2671a680399" providerId="AD" clId="Web-{B6C4950F-2D38-0E39-0812-CC34FBC7BF81}" dt="2025-10-14T04:47:15.013" v="101" actId="20577"/>
        <pc:sldMkLst>
          <pc:docMk/>
          <pc:sldMk cId="1196876647" sldId="273"/>
        </pc:sldMkLst>
      </pc:sldChg>
      <pc:sldChg chg="addSp delSp modSp add replId delAnim">
        <pc:chgData name="中村 承太郎" userId="S::2025s303sn@suginami.ac.jp::92a6b80b-3dba-4b49-b284-e2671a680399" providerId="AD" clId="Web-{B6C4950F-2D38-0E39-0812-CC34FBC7BF81}" dt="2025-10-14T04:47:18.982" v="102" actId="20577"/>
        <pc:sldMkLst>
          <pc:docMk/>
          <pc:sldMk cId="76742863" sldId="274"/>
        </pc:sldMkLst>
      </pc:sldChg>
      <pc:sldChg chg="modSp add replId">
        <pc:chgData name="中村 承太郎" userId="S::2025s303sn@suginami.ac.jp::92a6b80b-3dba-4b49-b284-e2671a680399" providerId="AD" clId="Web-{B6C4950F-2D38-0E39-0812-CC34FBC7BF81}" dt="2025-10-14T04:47:45.202" v="109" actId="20577"/>
        <pc:sldMkLst>
          <pc:docMk/>
          <pc:sldMk cId="1518687417" sldId="275"/>
        </pc:sldMkLst>
        <pc:spChg chg="mod">
          <ac:chgData name="中村 承太郎" userId="S::2025s303sn@suginami.ac.jp::92a6b80b-3dba-4b49-b284-e2671a680399" providerId="AD" clId="Web-{B6C4950F-2D38-0E39-0812-CC34FBC7BF81}" dt="2025-10-14T04:47:45.202" v="109" actId="20577"/>
          <ac:spMkLst>
            <pc:docMk/>
            <pc:sldMk cId="1518687417" sldId="275"/>
            <ac:spMk id="2" creationId="{26628466-D679-D603-A759-8C5D6F993893}"/>
          </ac:spMkLst>
        </pc:spChg>
      </pc:sldChg>
      <pc:sldChg chg="addSp delSp modSp add ord replId delAnim">
        <pc:chgData name="中村 承太郎" userId="S::2025s303sn@suginami.ac.jp::92a6b80b-3dba-4b49-b284-e2671a680399" providerId="AD" clId="Web-{B6C4950F-2D38-0E39-0812-CC34FBC7BF81}" dt="2025-10-14T04:50:08.130" v="126" actId="14100"/>
        <pc:sldMkLst>
          <pc:docMk/>
          <pc:sldMk cId="2330593248" sldId="276"/>
        </pc:sldMkLst>
        <pc:spChg chg="mod">
          <ac:chgData name="中村 承太郎" userId="S::2025s303sn@suginami.ac.jp::92a6b80b-3dba-4b49-b284-e2671a680399" providerId="AD" clId="Web-{B6C4950F-2D38-0E39-0812-CC34FBC7BF81}" dt="2025-10-14T04:48:13.266" v="114" actId="20577"/>
          <ac:spMkLst>
            <pc:docMk/>
            <pc:sldMk cId="2330593248" sldId="276"/>
            <ac:spMk id="2" creationId="{9ECE0893-E5A2-ABEB-2AE3-5A933B9D7860}"/>
          </ac:spMkLst>
        </pc:spChg>
        <pc:graphicFrameChg chg="add mod">
          <ac:chgData name="中村 承太郎" userId="S::2025s303sn@suginami.ac.jp::92a6b80b-3dba-4b49-b284-e2671a680399" providerId="AD" clId="Web-{B6C4950F-2D38-0E39-0812-CC34FBC7BF81}" dt="2025-10-14T04:50:08.130" v="126" actId="14100"/>
          <ac:graphicFrameMkLst>
            <pc:docMk/>
            <pc:sldMk cId="2330593248" sldId="276"/>
            <ac:graphicFrameMk id="12" creationId="{3E373A0E-DAAA-E03D-C0F8-4E410250F46A}"/>
          </ac:graphicFrameMkLst>
        </pc:graphicFrameChg>
      </pc:sldChg>
    </pc:docChg>
  </pc:docChgLst>
  <pc:docChgLst>
    <pc:chgData name="中村 承太郎" userId="92a6b80b-3dba-4b49-b284-e2671a680399" providerId="ADAL" clId="{3155173F-4931-4432-8098-C9BE173000DC}"/>
    <pc:docChg chg="undo redo custSel addSld delSld modSld sldOrd">
      <pc:chgData name="中村 承太郎" userId="92a6b80b-3dba-4b49-b284-e2671a680399" providerId="ADAL" clId="{3155173F-4931-4432-8098-C9BE173000DC}" dt="2025-10-18T07:56:24.063" v="24225" actId="729"/>
      <pc:docMkLst>
        <pc:docMk/>
      </pc:docMkLst>
      <pc:sldChg chg="addSp modSp mod modShow">
        <pc:chgData name="中村 承太郎" userId="92a6b80b-3dba-4b49-b284-e2671a680399" providerId="ADAL" clId="{3155173F-4931-4432-8098-C9BE173000DC}" dt="2025-10-13T11:05:54.654" v="380" actId="729"/>
        <pc:sldMkLst>
          <pc:docMk/>
          <pc:sldMk cId="1179471544" sldId="256"/>
        </pc:sldMkLst>
        <pc:spChg chg="mod">
          <ac:chgData name="中村 承太郎" userId="92a6b80b-3dba-4b49-b284-e2671a680399" providerId="ADAL" clId="{3155173F-4931-4432-8098-C9BE173000DC}" dt="2025-10-11T13:39:02.558" v="189" actId="20577"/>
          <ac:spMkLst>
            <pc:docMk/>
            <pc:sldMk cId="1179471544" sldId="256"/>
            <ac:spMk id="2" creationId="{DFD42BDF-8E46-99E0-454C-E072113B4151}"/>
          </ac:spMkLst>
        </pc:spChg>
        <pc:spChg chg="mod">
          <ac:chgData name="中村 承太郎" userId="92a6b80b-3dba-4b49-b284-e2671a680399" providerId="ADAL" clId="{3155173F-4931-4432-8098-C9BE173000DC}" dt="2025-10-11T13:26:36.993" v="50" actId="1076"/>
          <ac:spMkLst>
            <pc:docMk/>
            <pc:sldMk cId="1179471544" sldId="256"/>
            <ac:spMk id="4" creationId="{A715B582-E11E-0E87-4660-30108EB57A88}"/>
          </ac:spMkLst>
        </pc:spChg>
        <pc:spChg chg="add mod">
          <ac:chgData name="中村 承太郎" userId="92a6b80b-3dba-4b49-b284-e2671a680399" providerId="ADAL" clId="{3155173F-4931-4432-8098-C9BE173000DC}" dt="2025-10-11T13:26:36.993" v="50" actId="1076"/>
          <ac:spMkLst>
            <pc:docMk/>
            <pc:sldMk cId="1179471544" sldId="256"/>
            <ac:spMk id="6" creationId="{E01E8A91-496E-5FA3-769C-1FB03FAE408C}"/>
          </ac:spMkLst>
        </pc:spChg>
        <pc:spChg chg="add mod">
          <ac:chgData name="中村 承太郎" userId="92a6b80b-3dba-4b49-b284-e2671a680399" providerId="ADAL" clId="{3155173F-4931-4432-8098-C9BE173000DC}" dt="2025-10-11T13:37:42.396" v="147" actId="14100"/>
          <ac:spMkLst>
            <pc:docMk/>
            <pc:sldMk cId="1179471544" sldId="256"/>
            <ac:spMk id="7" creationId="{47EC963E-62B2-F160-CF1B-64517A4F1030}"/>
          </ac:spMkLst>
        </pc:spChg>
        <pc:picChg chg="add mod">
          <ac:chgData name="中村 承太郎" userId="92a6b80b-3dba-4b49-b284-e2671a680399" providerId="ADAL" clId="{3155173F-4931-4432-8098-C9BE173000DC}" dt="2025-10-11T13:39:07.598" v="192" actId="1076"/>
          <ac:picMkLst>
            <pc:docMk/>
            <pc:sldMk cId="1179471544" sldId="256"/>
            <ac:picMk id="9" creationId="{571ACB0F-9D00-D86D-0788-95D555438E4F}"/>
          </ac:picMkLst>
        </pc:picChg>
      </pc:sldChg>
      <pc:sldChg chg="addSp delSp modSp new mod ord modShow">
        <pc:chgData name="中村 承太郎" userId="92a6b80b-3dba-4b49-b284-e2671a680399" providerId="ADAL" clId="{3155173F-4931-4432-8098-C9BE173000DC}" dt="2025-10-18T07:56:21.984" v="24224" actId="729"/>
        <pc:sldMkLst>
          <pc:docMk/>
          <pc:sldMk cId="4160511169" sldId="257"/>
        </pc:sldMkLst>
        <pc:picChg chg="add mod">
          <ac:chgData name="中村 承太郎" userId="92a6b80b-3dba-4b49-b284-e2671a680399" providerId="ADAL" clId="{3155173F-4931-4432-8098-C9BE173000DC}" dt="2025-10-11T13:35:44.652" v="144" actId="1076"/>
          <ac:picMkLst>
            <pc:docMk/>
            <pc:sldMk cId="4160511169" sldId="257"/>
            <ac:picMk id="7" creationId="{49DDD585-73C1-64C1-D912-79FB142E18AF}"/>
          </ac:picMkLst>
        </pc:picChg>
      </pc:sldChg>
      <pc:sldChg chg="addSp delSp modSp new mod ord modShow">
        <pc:chgData name="中村 承太郎" userId="92a6b80b-3dba-4b49-b284-e2671a680399" providerId="ADAL" clId="{3155173F-4931-4432-8098-C9BE173000DC}" dt="2025-10-18T07:56:24.063" v="24225" actId="729"/>
        <pc:sldMkLst>
          <pc:docMk/>
          <pc:sldMk cId="381879379" sldId="258"/>
        </pc:sldMkLst>
        <pc:picChg chg="add mod">
          <ac:chgData name="中村 承太郎" userId="92a6b80b-3dba-4b49-b284-e2671a680399" providerId="ADAL" clId="{3155173F-4931-4432-8098-C9BE173000DC}" dt="2025-10-18T04:59:47.980" v="22278" actId="1076"/>
          <ac:picMkLst>
            <pc:docMk/>
            <pc:sldMk cId="381879379" sldId="258"/>
            <ac:picMk id="5" creationId="{8AB6BCFB-267E-FD61-CAB2-34846CD6D668}"/>
          </ac:picMkLst>
        </pc:picChg>
        <pc:picChg chg="add mod ord">
          <ac:chgData name="中村 承太郎" userId="92a6b80b-3dba-4b49-b284-e2671a680399" providerId="ADAL" clId="{3155173F-4931-4432-8098-C9BE173000DC}" dt="2025-10-18T04:59:49.692" v="22279" actId="1076"/>
          <ac:picMkLst>
            <pc:docMk/>
            <pc:sldMk cId="381879379" sldId="258"/>
            <ac:picMk id="7" creationId="{E0478B89-9A99-1614-ED8F-AA0A8B2F12C7}"/>
          </ac:picMkLst>
        </pc:picChg>
      </pc:sldChg>
      <pc:sldChg chg="addSp delSp modSp new mod ord modNotesTx">
        <pc:chgData name="中村 承太郎" userId="92a6b80b-3dba-4b49-b284-e2671a680399" providerId="ADAL" clId="{3155173F-4931-4432-8098-C9BE173000DC}" dt="2025-10-17T11:14:14.212" v="8364" actId="20577"/>
        <pc:sldMkLst>
          <pc:docMk/>
          <pc:sldMk cId="3878723280" sldId="259"/>
        </pc:sldMkLst>
        <pc:graphicFrameChg chg="add del mod">
          <ac:chgData name="中村 承太郎" userId="92a6b80b-3dba-4b49-b284-e2671a680399" providerId="ADAL" clId="{3155173F-4931-4432-8098-C9BE173000DC}" dt="2025-10-17T09:48:18.156" v="5932" actId="478"/>
          <ac:graphicFrameMkLst>
            <pc:docMk/>
            <pc:sldMk cId="3878723280" sldId="259"/>
            <ac:graphicFrameMk id="2" creationId="{CF2024E6-A0C8-DA72-499A-0DBC4F5C5FFC}"/>
          </ac:graphicFrameMkLst>
        </pc:graphicFrameChg>
        <pc:graphicFrameChg chg="add mod">
          <ac:chgData name="中村 承太郎" userId="92a6b80b-3dba-4b49-b284-e2671a680399" providerId="ADAL" clId="{3155173F-4931-4432-8098-C9BE173000DC}" dt="2025-10-17T11:12:58" v="7995"/>
          <ac:graphicFrameMkLst>
            <pc:docMk/>
            <pc:sldMk cId="3878723280" sldId="259"/>
            <ac:graphicFrameMk id="3" creationId="{CF2024E6-A0C8-DA72-499A-0DBC4F5C5FFC}"/>
          </ac:graphicFrameMkLst>
        </pc:graphicFrameChg>
      </pc:sldChg>
      <pc:sldChg chg="modSp add mod modTransition modShow">
        <pc:chgData name="中村 承太郎" userId="92a6b80b-3dba-4b49-b284-e2671a680399" providerId="ADAL" clId="{3155173F-4931-4432-8098-C9BE173000DC}" dt="2025-10-13T11:48:14.488" v="738" actId="729"/>
        <pc:sldMkLst>
          <pc:docMk/>
          <pc:sldMk cId="339305064" sldId="260"/>
        </pc:sldMkLst>
        <pc:spChg chg="mod">
          <ac:chgData name="中村 承太郎" userId="92a6b80b-3dba-4b49-b284-e2671a680399" providerId="ADAL" clId="{3155173F-4931-4432-8098-C9BE173000DC}" dt="2025-10-13T08:54:43.234" v="237" actId="1076"/>
          <ac:spMkLst>
            <pc:docMk/>
            <pc:sldMk cId="339305064" sldId="260"/>
            <ac:spMk id="6" creationId="{BD5EECF4-B7B3-F659-6327-7FF170E42134}"/>
          </ac:spMkLst>
        </pc:spChg>
        <pc:picChg chg="mod ord">
          <ac:chgData name="中村 承太郎" userId="92a6b80b-3dba-4b49-b284-e2671a680399" providerId="ADAL" clId="{3155173F-4931-4432-8098-C9BE173000DC}" dt="2025-10-13T08:45:23.928" v="235" actId="1076"/>
          <ac:picMkLst>
            <pc:docMk/>
            <pc:sldMk cId="339305064" sldId="260"/>
            <ac:picMk id="9" creationId="{336E027D-0FAF-AC09-C3A8-4A3C0B8B8843}"/>
          </ac:picMkLst>
        </pc:picChg>
      </pc:sldChg>
      <pc:sldChg chg="delSp modSp new del mod ord">
        <pc:chgData name="中村 承太郎" userId="92a6b80b-3dba-4b49-b284-e2671a680399" providerId="ADAL" clId="{3155173F-4931-4432-8098-C9BE173000DC}" dt="2025-10-17T08:59:14.443" v="4297" actId="47"/>
        <pc:sldMkLst>
          <pc:docMk/>
          <pc:sldMk cId="1572224569" sldId="261"/>
        </pc:sldMkLst>
      </pc:sldChg>
      <pc:sldChg chg="addSp delSp modSp new del mod">
        <pc:chgData name="中村 承太郎" userId="92a6b80b-3dba-4b49-b284-e2671a680399" providerId="ADAL" clId="{3155173F-4931-4432-8098-C9BE173000DC}" dt="2025-10-13T11:10:17.299" v="494" actId="47"/>
        <pc:sldMkLst>
          <pc:docMk/>
          <pc:sldMk cId="40589886" sldId="262"/>
        </pc:sldMkLst>
      </pc:sldChg>
      <pc:sldChg chg="new del">
        <pc:chgData name="中村 承太郎" userId="92a6b80b-3dba-4b49-b284-e2671a680399" providerId="ADAL" clId="{3155173F-4931-4432-8098-C9BE173000DC}" dt="2025-10-13T11:33:44.299" v="504" actId="47"/>
        <pc:sldMkLst>
          <pc:docMk/>
          <pc:sldMk cId="738116947" sldId="262"/>
        </pc:sldMkLst>
      </pc:sldChg>
      <pc:sldChg chg="addSp delSp modSp add mod modShow modNotesTx">
        <pc:chgData name="中村 承太郎" userId="92a6b80b-3dba-4b49-b284-e2671a680399" providerId="ADAL" clId="{3155173F-4931-4432-8098-C9BE173000DC}" dt="2025-10-13T12:04:26.475" v="1111" actId="20577"/>
        <pc:sldMkLst>
          <pc:docMk/>
          <pc:sldMk cId="946381305" sldId="262"/>
        </pc:sldMkLst>
        <pc:spChg chg="mod">
          <ac:chgData name="中村 承太郎" userId="92a6b80b-3dba-4b49-b284-e2671a680399" providerId="ADAL" clId="{3155173F-4931-4432-8098-C9BE173000DC}" dt="2025-10-13T11:56:44.199" v="980" actId="1076"/>
          <ac:spMkLst>
            <pc:docMk/>
            <pc:sldMk cId="946381305" sldId="262"/>
            <ac:spMk id="2" creationId="{EACEB2FF-5076-92E7-046C-801F2B26C86E}"/>
          </ac:spMkLst>
        </pc:spChg>
        <pc:spChg chg="mod">
          <ac:chgData name="中村 承太郎" userId="92a6b80b-3dba-4b49-b284-e2671a680399" providerId="ADAL" clId="{3155173F-4931-4432-8098-C9BE173000DC}" dt="2025-10-13T11:52:07.845" v="857" actId="1076"/>
          <ac:spMkLst>
            <pc:docMk/>
            <pc:sldMk cId="946381305" sldId="262"/>
            <ac:spMk id="6" creationId="{E76E1F5E-3282-BD33-3362-C553D22433F0}"/>
          </ac:spMkLst>
        </pc:spChg>
        <pc:spChg chg="add mod">
          <ac:chgData name="中村 承太郎" userId="92a6b80b-3dba-4b49-b284-e2671a680399" providerId="ADAL" clId="{3155173F-4931-4432-8098-C9BE173000DC}" dt="2025-10-13T11:53:28.185" v="900" actId="1076"/>
          <ac:spMkLst>
            <pc:docMk/>
            <pc:sldMk cId="946381305" sldId="262"/>
            <ac:spMk id="11" creationId="{7A8CFBDF-0A8C-A61F-527D-3FF6F38B1952}"/>
          </ac:spMkLst>
        </pc:spChg>
        <pc:spChg chg="add mod">
          <ac:chgData name="中村 承太郎" userId="92a6b80b-3dba-4b49-b284-e2671a680399" providerId="ADAL" clId="{3155173F-4931-4432-8098-C9BE173000DC}" dt="2025-10-13T11:56:44.199" v="980" actId="1076"/>
          <ac:spMkLst>
            <pc:docMk/>
            <pc:sldMk cId="946381305" sldId="262"/>
            <ac:spMk id="12" creationId="{E35865B4-4D5B-F4F9-368E-60A6F46BD0E3}"/>
          </ac:spMkLst>
        </pc:spChg>
        <pc:spChg chg="add mod">
          <ac:chgData name="中村 承太郎" userId="92a6b80b-3dba-4b49-b284-e2671a680399" providerId="ADAL" clId="{3155173F-4931-4432-8098-C9BE173000DC}" dt="2025-10-13T11:56:44.199" v="980" actId="1076"/>
          <ac:spMkLst>
            <pc:docMk/>
            <pc:sldMk cId="946381305" sldId="262"/>
            <ac:spMk id="13" creationId="{312FD9C8-9F11-BD26-2CDF-F7B0778285BF}"/>
          </ac:spMkLst>
        </pc:spChg>
        <pc:picChg chg="mod">
          <ac:chgData name="中村 承太郎" userId="92a6b80b-3dba-4b49-b284-e2671a680399" providerId="ADAL" clId="{3155173F-4931-4432-8098-C9BE173000DC}" dt="2025-10-13T11:52:50.563" v="869" actId="1076"/>
          <ac:picMkLst>
            <pc:docMk/>
            <pc:sldMk cId="946381305" sldId="262"/>
            <ac:picMk id="9" creationId="{086EA361-1AC3-056F-AE0D-686804EC81E6}"/>
          </ac:picMkLst>
        </pc:picChg>
      </pc:sldChg>
      <pc:sldChg chg="addSp delSp modSp new del mod">
        <pc:chgData name="中村 承太郎" userId="92a6b80b-3dba-4b49-b284-e2671a680399" providerId="ADAL" clId="{3155173F-4931-4432-8098-C9BE173000DC}" dt="2025-10-13T11:33:14.495" v="502" actId="47"/>
        <pc:sldMkLst>
          <pc:docMk/>
          <pc:sldMk cId="3080109704" sldId="262"/>
        </pc:sldMkLst>
      </pc:sldChg>
      <pc:sldChg chg="addSp delSp modSp new mod ord modNotesTx">
        <pc:chgData name="中村 承太郎" userId="92a6b80b-3dba-4b49-b284-e2671a680399" providerId="ADAL" clId="{3155173F-4931-4432-8098-C9BE173000DC}" dt="2025-10-18T05:00:02.926" v="22281"/>
        <pc:sldMkLst>
          <pc:docMk/>
          <pc:sldMk cId="2851871431" sldId="263"/>
        </pc:sldMkLst>
        <pc:spChg chg="mod">
          <ac:chgData name="中村 承太郎" userId="92a6b80b-3dba-4b49-b284-e2671a680399" providerId="ADAL" clId="{3155173F-4931-4432-8098-C9BE173000DC}" dt="2025-10-13T12:40:43.286" v="2614" actId="1076"/>
          <ac:spMkLst>
            <pc:docMk/>
            <pc:sldMk cId="2851871431" sldId="263"/>
            <ac:spMk id="2" creationId="{4D96CDC9-68EB-5C6B-5BDD-22DD63D60D0C}"/>
          </ac:spMkLst>
        </pc:spChg>
        <pc:spChg chg="add mod">
          <ac:chgData name="中村 承太郎" userId="92a6b80b-3dba-4b49-b284-e2671a680399" providerId="ADAL" clId="{3155173F-4931-4432-8098-C9BE173000DC}" dt="2025-10-13T12:42:08.725" v="2700" actId="1076"/>
          <ac:spMkLst>
            <pc:docMk/>
            <pc:sldMk cId="2851871431" sldId="263"/>
            <ac:spMk id="4" creationId="{D90E877D-5E60-8373-E4C2-D738B32FAA2C}"/>
          </ac:spMkLst>
        </pc:spChg>
      </pc:sldChg>
      <pc:sldChg chg="addSp delSp modSp add mod modTransition modNotesTx">
        <pc:chgData name="中村 承太郎" userId="92a6b80b-3dba-4b49-b284-e2671a680399" providerId="ADAL" clId="{3155173F-4931-4432-8098-C9BE173000DC}" dt="2025-10-13T12:04:33.964" v="1152" actId="20577"/>
        <pc:sldMkLst>
          <pc:docMk/>
          <pc:sldMk cId="2032594549" sldId="264"/>
        </pc:sldMkLst>
        <pc:spChg chg="add mod">
          <ac:chgData name="中村 承太郎" userId="92a6b80b-3dba-4b49-b284-e2671a680399" providerId="ADAL" clId="{3155173F-4931-4432-8098-C9BE173000DC}" dt="2025-10-13T11:56:52.457" v="985"/>
          <ac:spMkLst>
            <pc:docMk/>
            <pc:sldMk cId="2032594549" sldId="264"/>
            <ac:spMk id="19" creationId="{0EC433E1-B1B0-6FEB-2723-1B19BE03DF7F}"/>
          </ac:spMkLst>
        </pc:spChg>
        <pc:spChg chg="add mod">
          <ac:chgData name="中村 承太郎" userId="92a6b80b-3dba-4b49-b284-e2671a680399" providerId="ADAL" clId="{3155173F-4931-4432-8098-C9BE173000DC}" dt="2025-10-13T11:56:52.457" v="985"/>
          <ac:spMkLst>
            <pc:docMk/>
            <pc:sldMk cId="2032594549" sldId="264"/>
            <ac:spMk id="20" creationId="{F3E29CA2-0FA7-37A4-2A93-D600223ABF38}"/>
          </ac:spMkLst>
        </pc:spChg>
        <pc:spChg chg="add mod">
          <ac:chgData name="中村 承太郎" userId="92a6b80b-3dba-4b49-b284-e2671a680399" providerId="ADAL" clId="{3155173F-4931-4432-8098-C9BE173000DC}" dt="2025-10-13T11:56:52.457" v="985"/>
          <ac:spMkLst>
            <pc:docMk/>
            <pc:sldMk cId="2032594549" sldId="264"/>
            <ac:spMk id="21" creationId="{7C08BB12-19F0-7E76-90F8-7F001D9027D2}"/>
          </ac:spMkLst>
        </pc:spChg>
        <pc:spChg chg="add mod">
          <ac:chgData name="中村 承太郎" userId="92a6b80b-3dba-4b49-b284-e2671a680399" providerId="ADAL" clId="{3155173F-4931-4432-8098-C9BE173000DC}" dt="2025-10-13T11:56:52.457" v="985"/>
          <ac:spMkLst>
            <pc:docMk/>
            <pc:sldMk cId="2032594549" sldId="264"/>
            <ac:spMk id="22" creationId="{1417D369-73D5-9606-656A-E5544EAB90DC}"/>
          </ac:spMkLst>
        </pc:spChg>
        <pc:picChg chg="mod">
          <ac:chgData name="中村 承太郎" userId="92a6b80b-3dba-4b49-b284-e2671a680399" providerId="ADAL" clId="{3155173F-4931-4432-8098-C9BE173000DC}" dt="2025-10-13T11:57:21.486" v="1007" actId="1076"/>
          <ac:picMkLst>
            <pc:docMk/>
            <pc:sldMk cId="2032594549" sldId="264"/>
            <ac:picMk id="9" creationId="{DE43CBF0-6A45-3468-AD41-5D31CC3C8C01}"/>
          </ac:picMkLst>
        </pc:picChg>
      </pc:sldChg>
      <pc:sldChg chg="modSp add del mod">
        <pc:chgData name="中村 承太郎" userId="92a6b80b-3dba-4b49-b284-e2671a680399" providerId="ADAL" clId="{3155173F-4931-4432-8098-C9BE173000DC}" dt="2025-10-13T11:49:47.233" v="768" actId="47"/>
        <pc:sldMkLst>
          <pc:docMk/>
          <pc:sldMk cId="212740571" sldId="265"/>
        </pc:sldMkLst>
      </pc:sldChg>
      <pc:sldChg chg="modSp add del mod">
        <pc:chgData name="中村 承太郎" userId="92a6b80b-3dba-4b49-b284-e2671a680399" providerId="ADAL" clId="{3155173F-4931-4432-8098-C9BE173000DC}" dt="2025-10-13T11:50:16.802" v="796" actId="47"/>
        <pc:sldMkLst>
          <pc:docMk/>
          <pc:sldMk cId="1197818785" sldId="265"/>
        </pc:sldMkLst>
      </pc:sldChg>
      <pc:sldChg chg="addSp delSp modSp add mod ord modNotesTx">
        <pc:chgData name="中村 承太郎" userId="92a6b80b-3dba-4b49-b284-e2671a680399" providerId="ADAL" clId="{3155173F-4931-4432-8098-C9BE173000DC}" dt="2025-10-13T12:04:45.178" v="1178" actId="20577"/>
        <pc:sldMkLst>
          <pc:docMk/>
          <pc:sldMk cId="2871924371" sldId="265"/>
        </pc:sldMkLst>
        <pc:spChg chg="add mod">
          <ac:chgData name="中村 承太郎" userId="92a6b80b-3dba-4b49-b284-e2671a680399" providerId="ADAL" clId="{3155173F-4931-4432-8098-C9BE173000DC}" dt="2025-10-13T11:57:04.319" v="987"/>
          <ac:spMkLst>
            <pc:docMk/>
            <pc:sldMk cId="2871924371" sldId="265"/>
            <ac:spMk id="10" creationId="{40097792-B387-B7D8-D752-E8042FE7DE03}"/>
          </ac:spMkLst>
        </pc:spChg>
        <pc:spChg chg="add mod">
          <ac:chgData name="中村 承太郎" userId="92a6b80b-3dba-4b49-b284-e2671a680399" providerId="ADAL" clId="{3155173F-4931-4432-8098-C9BE173000DC}" dt="2025-10-13T11:58:04.570" v="1042" actId="6549"/>
          <ac:spMkLst>
            <pc:docMk/>
            <pc:sldMk cId="2871924371" sldId="265"/>
            <ac:spMk id="11" creationId="{23AFB521-2C6D-85D4-00FA-03D7C58D592C}"/>
          </ac:spMkLst>
        </pc:spChg>
        <pc:spChg chg="add mod">
          <ac:chgData name="中村 承太郎" userId="92a6b80b-3dba-4b49-b284-e2671a680399" providerId="ADAL" clId="{3155173F-4931-4432-8098-C9BE173000DC}" dt="2025-10-13T11:57:54.423" v="1030" actId="1076"/>
          <ac:spMkLst>
            <pc:docMk/>
            <pc:sldMk cId="2871924371" sldId="265"/>
            <ac:spMk id="12" creationId="{6B06C9AD-5CB2-C03D-9EFE-304F78C95F1C}"/>
          </ac:spMkLst>
        </pc:spChg>
        <pc:spChg chg="add mod">
          <ac:chgData name="中村 承太郎" userId="92a6b80b-3dba-4b49-b284-e2671a680399" providerId="ADAL" clId="{3155173F-4931-4432-8098-C9BE173000DC}" dt="2025-10-13T11:58:36.037" v="1044"/>
          <ac:spMkLst>
            <pc:docMk/>
            <pc:sldMk cId="2871924371" sldId="265"/>
            <ac:spMk id="13" creationId="{B393B6F2-4891-060A-FC87-66676AB2FD0A}"/>
          </ac:spMkLst>
        </pc:spChg>
        <pc:picChg chg="mod">
          <ac:chgData name="中村 承太郎" userId="92a6b80b-3dba-4b49-b284-e2671a680399" providerId="ADAL" clId="{3155173F-4931-4432-8098-C9BE173000DC}" dt="2025-10-13T11:58:58.638" v="1048" actId="1076"/>
          <ac:picMkLst>
            <pc:docMk/>
            <pc:sldMk cId="2871924371" sldId="265"/>
            <ac:picMk id="9" creationId="{C1CBBD21-1A61-2178-90D4-FAC2C07EC370}"/>
          </ac:picMkLst>
        </pc:picChg>
      </pc:sldChg>
      <pc:sldChg chg="addSp delSp modSp add mod modNotesTx">
        <pc:chgData name="中村 承太郎" userId="92a6b80b-3dba-4b49-b284-e2671a680399" providerId="ADAL" clId="{3155173F-4931-4432-8098-C9BE173000DC}" dt="2025-10-18T07:02:16.041" v="23652" actId="1076"/>
        <pc:sldMkLst>
          <pc:docMk/>
          <pc:sldMk cId="3519565113" sldId="266"/>
        </pc:sldMkLst>
        <pc:spChg chg="add del mod">
          <ac:chgData name="中村 承太郎" userId="92a6b80b-3dba-4b49-b284-e2671a680399" providerId="ADAL" clId="{3155173F-4931-4432-8098-C9BE173000DC}" dt="2025-10-13T12:30:20.005" v="1617" actId="1076"/>
          <ac:spMkLst>
            <pc:docMk/>
            <pc:sldMk cId="3519565113" sldId="266"/>
            <ac:spMk id="4" creationId="{C776854F-29DC-B03B-DD87-47D7B96C9B89}"/>
          </ac:spMkLst>
        </pc:spChg>
        <pc:spChg chg="mod">
          <ac:chgData name="中村 承太郎" userId="92a6b80b-3dba-4b49-b284-e2671a680399" providerId="ADAL" clId="{3155173F-4931-4432-8098-C9BE173000DC}" dt="2025-10-13T12:03:09.125" v="1091" actId="207"/>
          <ac:spMkLst>
            <pc:docMk/>
            <pc:sldMk cId="3519565113" sldId="266"/>
            <ac:spMk id="6" creationId="{BDCEAB28-4451-A1B5-C5FD-17E8719D41DD}"/>
          </ac:spMkLst>
        </pc:spChg>
        <pc:spChg chg="mod">
          <ac:chgData name="中村 承太郎" userId="92a6b80b-3dba-4b49-b284-e2671a680399" providerId="ADAL" clId="{3155173F-4931-4432-8098-C9BE173000DC}" dt="2025-10-13T12:01:56.955" v="1061" actId="1076"/>
          <ac:spMkLst>
            <pc:docMk/>
            <pc:sldMk cId="3519565113" sldId="266"/>
            <ac:spMk id="10" creationId="{9EB06A6C-FF7A-6D93-12FE-F8F427599285}"/>
          </ac:spMkLst>
        </pc:spChg>
        <pc:spChg chg="mod">
          <ac:chgData name="中村 承太郎" userId="92a6b80b-3dba-4b49-b284-e2671a680399" providerId="ADAL" clId="{3155173F-4931-4432-8098-C9BE173000DC}" dt="2025-10-13T12:02:05.659" v="1068" actId="1076"/>
          <ac:spMkLst>
            <pc:docMk/>
            <pc:sldMk cId="3519565113" sldId="266"/>
            <ac:spMk id="11" creationId="{E7CE51A7-B228-3418-25F7-501C300B62CD}"/>
          </ac:spMkLst>
        </pc:spChg>
        <pc:spChg chg="mod">
          <ac:chgData name="中村 承太郎" userId="92a6b80b-3dba-4b49-b284-e2671a680399" providerId="ADAL" clId="{3155173F-4931-4432-8098-C9BE173000DC}" dt="2025-10-13T12:02:05.659" v="1068" actId="1076"/>
          <ac:spMkLst>
            <pc:docMk/>
            <pc:sldMk cId="3519565113" sldId="266"/>
            <ac:spMk id="12" creationId="{1A33B51C-D447-AD33-217D-F2CD1D513CA0}"/>
          </ac:spMkLst>
        </pc:spChg>
        <pc:spChg chg="mod">
          <ac:chgData name="中村 承太郎" userId="92a6b80b-3dba-4b49-b284-e2671a680399" providerId="ADAL" clId="{3155173F-4931-4432-8098-C9BE173000DC}" dt="2025-10-13T12:02:05.659" v="1068" actId="1076"/>
          <ac:spMkLst>
            <pc:docMk/>
            <pc:sldMk cId="3519565113" sldId="266"/>
            <ac:spMk id="13" creationId="{B229077D-0EC3-B081-203E-40EA518AA2B9}"/>
          </ac:spMkLst>
        </pc:spChg>
        <pc:spChg chg="add mod">
          <ac:chgData name="中村 承太郎" userId="92a6b80b-3dba-4b49-b284-e2671a680399" providerId="ADAL" clId="{3155173F-4931-4432-8098-C9BE173000DC}" dt="2025-10-18T07:02:03.661" v="23647" actId="20577"/>
          <ac:spMkLst>
            <pc:docMk/>
            <pc:sldMk cId="3519565113" sldId="266"/>
            <ac:spMk id="15" creationId="{399A4B59-C0F6-8586-B8DE-5E19FA3E9158}"/>
          </ac:spMkLst>
        </pc:spChg>
        <pc:picChg chg="mod">
          <ac:chgData name="中村 承太郎" userId="92a6b80b-3dba-4b49-b284-e2671a680399" providerId="ADAL" clId="{3155173F-4931-4432-8098-C9BE173000DC}" dt="2025-10-13T12:03:55.776" v="1094" actId="1076"/>
          <ac:picMkLst>
            <pc:docMk/>
            <pc:sldMk cId="3519565113" sldId="266"/>
            <ac:picMk id="9" creationId="{E8A0CCBD-2BA7-A98C-C93E-974DC9A2FD3B}"/>
          </ac:picMkLst>
        </pc:picChg>
        <pc:picChg chg="add mod">
          <ac:chgData name="中村 承太郎" userId="92a6b80b-3dba-4b49-b284-e2671a680399" providerId="ADAL" clId="{3155173F-4931-4432-8098-C9BE173000DC}" dt="2025-10-18T07:02:16.041" v="23652" actId="1076"/>
          <ac:picMkLst>
            <pc:docMk/>
            <pc:sldMk cId="3519565113" sldId="266"/>
            <ac:picMk id="1026" creationId="{D7048267-D4B2-2151-E229-4FC465179D3E}"/>
          </ac:picMkLst>
        </pc:picChg>
      </pc:sldChg>
      <pc:sldChg chg="addSp delSp modSp add mod modNotesTx">
        <pc:chgData name="中村 承太郎" userId="92a6b80b-3dba-4b49-b284-e2671a680399" providerId="ADAL" clId="{3155173F-4931-4432-8098-C9BE173000DC}" dt="2025-10-18T04:48:59.066" v="21113" actId="20577"/>
        <pc:sldMkLst>
          <pc:docMk/>
          <pc:sldMk cId="1177734660" sldId="267"/>
        </pc:sldMkLst>
        <pc:spChg chg="mod">
          <ac:chgData name="中村 承太郎" userId="92a6b80b-3dba-4b49-b284-e2671a680399" providerId="ADAL" clId="{3155173F-4931-4432-8098-C9BE173000DC}" dt="2025-10-13T12:40:29.319" v="2604" actId="207"/>
          <ac:spMkLst>
            <pc:docMk/>
            <pc:sldMk cId="1177734660" sldId="267"/>
            <ac:spMk id="15" creationId="{2C4E6300-41AD-005C-D000-A7CFEE8CDD74}"/>
          </ac:spMkLst>
        </pc:spChg>
        <pc:picChg chg="mod">
          <ac:chgData name="中村 承太郎" userId="92a6b80b-3dba-4b49-b284-e2671a680399" providerId="ADAL" clId="{3155173F-4931-4432-8098-C9BE173000DC}" dt="2025-10-13T12:35:18.361" v="2532" actId="1076"/>
          <ac:picMkLst>
            <pc:docMk/>
            <pc:sldMk cId="1177734660" sldId="267"/>
            <ac:picMk id="17" creationId="{ED10A515-F511-D408-42BD-8FEFCC6A1188}"/>
          </ac:picMkLst>
        </pc:picChg>
      </pc:sldChg>
      <pc:sldChg chg="delSp modSp add del mod modTransition">
        <pc:chgData name="中村 承太郎" userId="92a6b80b-3dba-4b49-b284-e2671a680399" providerId="ADAL" clId="{3155173F-4931-4432-8098-C9BE173000DC}" dt="2025-10-13T12:43:59.639" v="2870" actId="47"/>
        <pc:sldMkLst>
          <pc:docMk/>
          <pc:sldMk cId="3020093780" sldId="268"/>
        </pc:sldMkLst>
      </pc:sldChg>
      <pc:sldChg chg="addSp delSp modSp new mod modTransition modAnim modNotesTx">
        <pc:chgData name="中村 承太郎" userId="92a6b80b-3dba-4b49-b284-e2671a680399" providerId="ADAL" clId="{3155173F-4931-4432-8098-C9BE173000DC}" dt="2025-10-18T04:50:14.366" v="21315" actId="20577"/>
        <pc:sldMkLst>
          <pc:docMk/>
          <pc:sldMk cId="3037905696" sldId="269"/>
        </pc:sldMkLst>
        <pc:spChg chg="mod">
          <ac:chgData name="中村 承太郎" userId="92a6b80b-3dba-4b49-b284-e2671a680399" providerId="ADAL" clId="{3155173F-4931-4432-8098-C9BE173000DC}" dt="2025-10-13T13:33:23.495" v="3855" actId="1076"/>
          <ac:spMkLst>
            <pc:docMk/>
            <pc:sldMk cId="3037905696" sldId="269"/>
            <ac:spMk id="2" creationId="{678852DF-2934-C525-CB64-CFDA1667043F}"/>
          </ac:spMkLst>
        </pc:spChg>
        <pc:spChg chg="mod">
          <ac:chgData name="中村 承太郎" userId="92a6b80b-3dba-4b49-b284-e2671a680399" providerId="ADAL" clId="{3155173F-4931-4432-8098-C9BE173000DC}" dt="2025-10-13T13:37:10.531" v="3905" actId="20577"/>
          <ac:spMkLst>
            <pc:docMk/>
            <pc:sldMk cId="3037905696" sldId="269"/>
            <ac:spMk id="3" creationId="{1A9F36E0-CBD8-F27A-55F7-5220BE8F00B6}"/>
          </ac:spMkLst>
        </pc:spChg>
        <pc:spChg chg="add mod">
          <ac:chgData name="中村 承太郎" userId="92a6b80b-3dba-4b49-b284-e2671a680399" providerId="ADAL" clId="{3155173F-4931-4432-8098-C9BE173000DC}" dt="2025-10-13T12:44:07.140" v="2872" actId="1076"/>
          <ac:spMkLst>
            <pc:docMk/>
            <pc:sldMk cId="3037905696" sldId="269"/>
            <ac:spMk id="4" creationId="{51CBE4B9-3B4C-DE85-3878-FD90C5DAAECA}"/>
          </ac:spMkLst>
        </pc:spChg>
        <pc:spChg chg="add mod">
          <ac:chgData name="中村 承太郎" userId="92a6b80b-3dba-4b49-b284-e2671a680399" providerId="ADAL" clId="{3155173F-4931-4432-8098-C9BE173000DC}" dt="2025-10-13T13:35:08.879" v="3861" actId="164"/>
          <ac:spMkLst>
            <pc:docMk/>
            <pc:sldMk cId="3037905696" sldId="269"/>
            <ac:spMk id="5" creationId="{4D389D70-A9E4-9C67-7BD5-9526156921A7}"/>
          </ac:spMkLst>
        </pc:spChg>
        <pc:spChg chg="add mod">
          <ac:chgData name="中村 承太郎" userId="92a6b80b-3dba-4b49-b284-e2671a680399" providerId="ADAL" clId="{3155173F-4931-4432-8098-C9BE173000DC}" dt="2025-10-13T13:35:25.122" v="3870" actId="1076"/>
          <ac:spMkLst>
            <pc:docMk/>
            <pc:sldMk cId="3037905696" sldId="269"/>
            <ac:spMk id="6" creationId="{5E4E9FDE-98C0-1716-1D39-A0C3AD2DCDA0}"/>
          </ac:spMkLst>
        </pc:spChg>
        <pc:spChg chg="add mod">
          <ac:chgData name="中村 承太郎" userId="92a6b80b-3dba-4b49-b284-e2671a680399" providerId="ADAL" clId="{3155173F-4931-4432-8098-C9BE173000DC}" dt="2025-10-13T13:35:15.728" v="3864" actId="164"/>
          <ac:spMkLst>
            <pc:docMk/>
            <pc:sldMk cId="3037905696" sldId="269"/>
            <ac:spMk id="9" creationId="{60891D25-D0E0-0490-984C-B6FD18FAE02A}"/>
          </ac:spMkLst>
        </pc:spChg>
        <pc:spChg chg="add mod">
          <ac:chgData name="中村 承太郎" userId="92a6b80b-3dba-4b49-b284-e2671a680399" providerId="ADAL" clId="{3155173F-4931-4432-8098-C9BE173000DC}" dt="2025-10-13T13:35:21.229" v="3867" actId="164"/>
          <ac:spMkLst>
            <pc:docMk/>
            <pc:sldMk cId="3037905696" sldId="269"/>
            <ac:spMk id="16" creationId="{882FF636-C524-9798-5D91-45D9071C9CCB}"/>
          </ac:spMkLst>
        </pc:spChg>
        <pc:grpChg chg="add mod">
          <ac:chgData name="中村 承太郎" userId="92a6b80b-3dba-4b49-b284-e2671a680399" providerId="ADAL" clId="{3155173F-4931-4432-8098-C9BE173000DC}" dt="2025-10-13T13:35:08.879" v="3861" actId="164"/>
          <ac:grpSpMkLst>
            <pc:docMk/>
            <pc:sldMk cId="3037905696" sldId="269"/>
            <ac:grpSpMk id="17" creationId="{971437C8-996D-2D65-6A54-C43C7083D297}"/>
          </ac:grpSpMkLst>
        </pc:grpChg>
        <pc:grpChg chg="add mod">
          <ac:chgData name="中村 承太郎" userId="92a6b80b-3dba-4b49-b284-e2671a680399" providerId="ADAL" clId="{3155173F-4931-4432-8098-C9BE173000DC}" dt="2025-10-13T13:35:15.728" v="3864" actId="164"/>
          <ac:grpSpMkLst>
            <pc:docMk/>
            <pc:sldMk cId="3037905696" sldId="269"/>
            <ac:grpSpMk id="18" creationId="{348F950E-9232-9E21-CBD2-50D8059E472E}"/>
          </ac:grpSpMkLst>
        </pc:grpChg>
        <pc:grpChg chg="add mod">
          <ac:chgData name="中村 承太郎" userId="92a6b80b-3dba-4b49-b284-e2671a680399" providerId="ADAL" clId="{3155173F-4931-4432-8098-C9BE173000DC}" dt="2025-10-13T13:35:21.229" v="3867" actId="164"/>
          <ac:grpSpMkLst>
            <pc:docMk/>
            <pc:sldMk cId="3037905696" sldId="269"/>
            <ac:grpSpMk id="20" creationId="{E92355EE-789A-FAF7-6304-510A5DDE1C43}"/>
          </ac:grpSpMkLst>
        </pc:grpChg>
        <pc:grpChg chg="add mod">
          <ac:chgData name="中村 承太郎" userId="92a6b80b-3dba-4b49-b284-e2671a680399" providerId="ADAL" clId="{3155173F-4931-4432-8098-C9BE173000DC}" dt="2025-10-13T13:35:25.122" v="3870" actId="1076"/>
          <ac:grpSpMkLst>
            <pc:docMk/>
            <pc:sldMk cId="3037905696" sldId="269"/>
            <ac:grpSpMk id="22" creationId="{403FEE35-9914-E881-DE92-3BED073C5121}"/>
          </ac:grpSpMkLst>
        </pc:grpChg>
        <pc:picChg chg="add del mod">
          <ac:chgData name="中村 承太郎" userId="92a6b80b-3dba-4b49-b284-e2671a680399" providerId="ADAL" clId="{3155173F-4931-4432-8098-C9BE173000DC}" dt="2025-10-13T13:35:08.879" v="3861" actId="164"/>
          <ac:picMkLst>
            <pc:docMk/>
            <pc:sldMk cId="3037905696" sldId="269"/>
            <ac:picMk id="14" creationId="{E270C58E-B63F-46ED-030A-051AF1FD2948}"/>
          </ac:picMkLst>
        </pc:picChg>
        <pc:picChg chg="add mod">
          <ac:chgData name="中村 承太郎" userId="92a6b80b-3dba-4b49-b284-e2671a680399" providerId="ADAL" clId="{3155173F-4931-4432-8098-C9BE173000DC}" dt="2025-10-13T13:35:21.229" v="3867" actId="164"/>
          <ac:picMkLst>
            <pc:docMk/>
            <pc:sldMk cId="3037905696" sldId="269"/>
            <ac:picMk id="15" creationId="{E88AF1D5-94F6-B221-97E0-E3835AADBD8A}"/>
          </ac:picMkLst>
        </pc:picChg>
        <pc:picChg chg="add mod">
          <ac:chgData name="中村 承太郎" userId="92a6b80b-3dba-4b49-b284-e2671a680399" providerId="ADAL" clId="{3155173F-4931-4432-8098-C9BE173000DC}" dt="2025-10-13T13:35:08.879" v="3861" actId="164"/>
          <ac:picMkLst>
            <pc:docMk/>
            <pc:sldMk cId="3037905696" sldId="269"/>
            <ac:picMk id="1026" creationId="{9C1D3DE4-EB76-5244-6E89-C770E3902C3E}"/>
          </ac:picMkLst>
        </pc:picChg>
        <pc:picChg chg="add mod">
          <ac:chgData name="中村 承太郎" userId="92a6b80b-3dba-4b49-b284-e2671a680399" providerId="ADAL" clId="{3155173F-4931-4432-8098-C9BE173000DC}" dt="2025-10-13T13:35:25.122" v="3870" actId="1076"/>
          <ac:picMkLst>
            <pc:docMk/>
            <pc:sldMk cId="3037905696" sldId="269"/>
            <ac:picMk id="1028" creationId="{C7307CD3-1789-A23C-AAA8-90C6805066EC}"/>
          </ac:picMkLst>
        </pc:picChg>
        <pc:picChg chg="add mod">
          <ac:chgData name="中村 承太郎" userId="92a6b80b-3dba-4b49-b284-e2671a680399" providerId="ADAL" clId="{3155173F-4931-4432-8098-C9BE173000DC}" dt="2025-10-13T13:35:15.728" v="3864" actId="164"/>
          <ac:picMkLst>
            <pc:docMk/>
            <pc:sldMk cId="3037905696" sldId="269"/>
            <ac:picMk id="1030" creationId="{95C61543-2AF9-5C97-4134-B759920F2913}"/>
          </ac:picMkLst>
        </pc:picChg>
        <pc:picChg chg="add mod">
          <ac:chgData name="中村 承太郎" userId="92a6b80b-3dba-4b49-b284-e2671a680399" providerId="ADAL" clId="{3155173F-4931-4432-8098-C9BE173000DC}" dt="2025-10-13T13:35:25.122" v="3870" actId="1076"/>
          <ac:picMkLst>
            <pc:docMk/>
            <pc:sldMk cId="3037905696" sldId="269"/>
            <ac:picMk id="1032" creationId="{BB822286-FF82-E9F3-DD00-FCB38C7CC311}"/>
          </ac:picMkLst>
        </pc:picChg>
        <pc:picChg chg="add del mod">
          <ac:chgData name="中村 承太郎" userId="92a6b80b-3dba-4b49-b284-e2671a680399" providerId="ADAL" clId="{3155173F-4931-4432-8098-C9BE173000DC}" dt="2025-10-13T13:35:15.728" v="3864" actId="164"/>
          <ac:picMkLst>
            <pc:docMk/>
            <pc:sldMk cId="3037905696" sldId="269"/>
            <ac:picMk id="1034" creationId="{757A817B-A18B-BE2B-89FD-4D6CAE2B86A2}"/>
          </ac:picMkLst>
        </pc:picChg>
        <pc:picChg chg="add mod">
          <ac:chgData name="中村 承太郎" userId="92a6b80b-3dba-4b49-b284-e2671a680399" providerId="ADAL" clId="{3155173F-4931-4432-8098-C9BE173000DC}" dt="2025-10-13T13:35:21.229" v="3867" actId="164"/>
          <ac:picMkLst>
            <pc:docMk/>
            <pc:sldMk cId="3037905696" sldId="269"/>
            <ac:picMk id="1036" creationId="{F07D0772-9A88-0654-3413-A457B896FFBB}"/>
          </ac:picMkLst>
        </pc:picChg>
      </pc:sldChg>
      <pc:sldChg chg="addSp delSp modSp add mod addAnim delAnim modAnim modNotesTx">
        <pc:chgData name="中村 承太郎" userId="92a6b80b-3dba-4b49-b284-e2671a680399" providerId="ADAL" clId="{3155173F-4931-4432-8098-C9BE173000DC}" dt="2025-10-18T04:50:48.481" v="21397" actId="20577"/>
        <pc:sldMkLst>
          <pc:docMk/>
          <pc:sldMk cId="1378693457" sldId="270"/>
        </pc:sldMkLst>
        <pc:spChg chg="mod">
          <ac:chgData name="中村 承太郎" userId="92a6b80b-3dba-4b49-b284-e2671a680399" providerId="ADAL" clId="{3155173F-4931-4432-8098-C9BE173000DC}" dt="2025-10-13T13:39:09.446" v="3917" actId="1076"/>
          <ac:spMkLst>
            <pc:docMk/>
            <pc:sldMk cId="1378693457" sldId="270"/>
            <ac:spMk id="5" creationId="{A0E0D5DC-64A6-6B1E-C3CD-AE123D583ED3}"/>
          </ac:spMkLst>
        </pc:spChg>
        <pc:spChg chg="mod">
          <ac:chgData name="中村 承太郎" userId="92a6b80b-3dba-4b49-b284-e2671a680399" providerId="ADAL" clId="{3155173F-4931-4432-8098-C9BE173000DC}" dt="2025-10-13T13:38:26.776" v="3909" actId="1076"/>
          <ac:spMkLst>
            <pc:docMk/>
            <pc:sldMk cId="1378693457" sldId="270"/>
            <ac:spMk id="6" creationId="{CB6866CF-41B6-3AFC-C4C0-234617BE93C2}"/>
          </ac:spMkLst>
        </pc:spChg>
        <pc:spChg chg="add mod">
          <ac:chgData name="中村 承太郎" userId="92a6b80b-3dba-4b49-b284-e2671a680399" providerId="ADAL" clId="{3155173F-4931-4432-8098-C9BE173000DC}" dt="2025-10-13T13:41:52.929" v="3957" actId="207"/>
          <ac:spMkLst>
            <pc:docMk/>
            <pc:sldMk cId="1378693457" sldId="270"/>
            <ac:spMk id="7" creationId="{13E7BA2E-DD76-4E4B-880F-948785926606}"/>
          </ac:spMkLst>
        </pc:spChg>
        <pc:spChg chg="mod">
          <ac:chgData name="中村 承太郎" userId="92a6b80b-3dba-4b49-b284-e2671a680399" providerId="ADAL" clId="{3155173F-4931-4432-8098-C9BE173000DC}" dt="2025-10-13T13:40:17.978" v="3944" actId="20577"/>
          <ac:spMkLst>
            <pc:docMk/>
            <pc:sldMk cId="1378693457" sldId="270"/>
            <ac:spMk id="9" creationId="{7F4B0A7C-9F1D-59A3-845F-54C8EEE4FFD8}"/>
          </ac:spMkLst>
        </pc:spChg>
        <pc:spChg chg="add mod">
          <ac:chgData name="中村 承太郎" userId="92a6b80b-3dba-4b49-b284-e2671a680399" providerId="ADAL" clId="{3155173F-4931-4432-8098-C9BE173000DC}" dt="2025-10-13T13:41:12.148" v="3953" actId="207"/>
          <ac:spMkLst>
            <pc:docMk/>
            <pc:sldMk cId="1378693457" sldId="270"/>
            <ac:spMk id="11" creationId="{EAC8CA25-088F-C57C-1DE4-912E08284A21}"/>
          </ac:spMkLst>
        </pc:spChg>
        <pc:spChg chg="add mod">
          <ac:chgData name="中村 承太郎" userId="92a6b80b-3dba-4b49-b284-e2671a680399" providerId="ADAL" clId="{3155173F-4931-4432-8098-C9BE173000DC}" dt="2025-10-13T13:41:12.148" v="3953" actId="207"/>
          <ac:spMkLst>
            <pc:docMk/>
            <pc:sldMk cId="1378693457" sldId="270"/>
            <ac:spMk id="12" creationId="{C0E54F8A-0E4B-5E8D-5AF8-3BBF1BE598A8}"/>
          </ac:spMkLst>
        </pc:spChg>
        <pc:spChg chg="add mod">
          <ac:chgData name="中村 承太郎" userId="92a6b80b-3dba-4b49-b284-e2671a680399" providerId="ADAL" clId="{3155173F-4931-4432-8098-C9BE173000DC}" dt="2025-10-13T13:41:12.148" v="3953" actId="207"/>
          <ac:spMkLst>
            <pc:docMk/>
            <pc:sldMk cId="1378693457" sldId="270"/>
            <ac:spMk id="13" creationId="{53C05E2F-2E3E-C330-3F79-E7C1EDB75C33}"/>
          </ac:spMkLst>
        </pc:spChg>
        <pc:spChg chg="mod">
          <ac:chgData name="中村 承太郎" userId="92a6b80b-3dba-4b49-b284-e2671a680399" providerId="ADAL" clId="{3155173F-4931-4432-8098-C9BE173000DC}" dt="2025-10-13T13:38:26.776" v="3909" actId="1076"/>
          <ac:spMkLst>
            <pc:docMk/>
            <pc:sldMk cId="1378693457" sldId="270"/>
            <ac:spMk id="16" creationId="{5E6A0CD5-5CE8-82F2-1EF1-B064A528AE45}"/>
          </ac:spMkLst>
        </pc:spChg>
        <pc:spChg chg="add del mod">
          <ac:chgData name="中村 承太郎" userId="92a6b80b-3dba-4b49-b284-e2671a680399" providerId="ADAL" clId="{3155173F-4931-4432-8098-C9BE173000DC}" dt="2025-10-17T11:20:19.486" v="8431" actId="478"/>
          <ac:spMkLst>
            <pc:docMk/>
            <pc:sldMk cId="1378693457" sldId="270"/>
            <ac:spMk id="23" creationId="{DAA3593F-62D0-61F9-FE51-2CFEE1166ADE}"/>
          </ac:spMkLst>
        </pc:spChg>
        <pc:grpChg chg="mod">
          <ac:chgData name="中村 承太郎" userId="92a6b80b-3dba-4b49-b284-e2671a680399" providerId="ADAL" clId="{3155173F-4931-4432-8098-C9BE173000DC}" dt="2025-10-13T13:38:26.776" v="3909" actId="1076"/>
          <ac:grpSpMkLst>
            <pc:docMk/>
            <pc:sldMk cId="1378693457" sldId="270"/>
            <ac:grpSpMk id="18" creationId="{BBDC11FC-9466-B92C-0380-055893971FE5}"/>
          </ac:grpSpMkLst>
        </pc:grpChg>
        <pc:picChg chg="add del mod">
          <ac:chgData name="中村 承太郎" userId="92a6b80b-3dba-4b49-b284-e2671a680399" providerId="ADAL" clId="{3155173F-4931-4432-8098-C9BE173000DC}" dt="2025-10-17T11:20:24.903" v="8433" actId="478"/>
          <ac:picMkLst>
            <pc:docMk/>
            <pc:sldMk cId="1378693457" sldId="270"/>
            <ac:picMk id="10" creationId="{B9AFC460-68A1-516F-407C-1E10375E26D5}"/>
          </ac:picMkLst>
        </pc:picChg>
        <pc:picChg chg="mod">
          <ac:chgData name="中村 承太郎" userId="92a6b80b-3dba-4b49-b284-e2671a680399" providerId="ADAL" clId="{3155173F-4931-4432-8098-C9BE173000DC}" dt="2025-10-13T13:38:26.776" v="3909" actId="1076"/>
          <ac:picMkLst>
            <pc:docMk/>
            <pc:sldMk cId="1378693457" sldId="270"/>
            <ac:picMk id="15" creationId="{140C1258-01B5-01CC-12E5-ACD8B13761B8}"/>
          </ac:picMkLst>
        </pc:picChg>
        <pc:picChg chg="mod">
          <ac:chgData name="中村 承太郎" userId="92a6b80b-3dba-4b49-b284-e2671a680399" providerId="ADAL" clId="{3155173F-4931-4432-8098-C9BE173000DC}" dt="2025-10-13T13:38:26.776" v="3909" actId="1076"/>
          <ac:picMkLst>
            <pc:docMk/>
            <pc:sldMk cId="1378693457" sldId="270"/>
            <ac:picMk id="1028" creationId="{97A2613C-B5C0-3C02-242B-AD5FF52EB75B}"/>
          </ac:picMkLst>
        </pc:picChg>
        <pc:picChg chg="mod">
          <ac:chgData name="中村 承太郎" userId="92a6b80b-3dba-4b49-b284-e2671a680399" providerId="ADAL" clId="{3155173F-4931-4432-8098-C9BE173000DC}" dt="2025-10-13T13:38:26.776" v="3909" actId="1076"/>
          <ac:picMkLst>
            <pc:docMk/>
            <pc:sldMk cId="1378693457" sldId="270"/>
            <ac:picMk id="1030" creationId="{5A98FD3D-0966-9DD5-8D59-E63CB4B66996}"/>
          </ac:picMkLst>
        </pc:picChg>
        <pc:picChg chg="mod">
          <ac:chgData name="中村 承太郎" userId="92a6b80b-3dba-4b49-b284-e2671a680399" providerId="ADAL" clId="{3155173F-4931-4432-8098-C9BE173000DC}" dt="2025-10-13T13:38:26.776" v="3909" actId="1076"/>
          <ac:picMkLst>
            <pc:docMk/>
            <pc:sldMk cId="1378693457" sldId="270"/>
            <ac:picMk id="1032" creationId="{9A7953D8-F20C-3784-A2F6-6ECB6D6CE2D2}"/>
          </ac:picMkLst>
        </pc:picChg>
        <pc:picChg chg="mod">
          <ac:chgData name="中村 承太郎" userId="92a6b80b-3dba-4b49-b284-e2671a680399" providerId="ADAL" clId="{3155173F-4931-4432-8098-C9BE173000DC}" dt="2025-10-13T13:38:26.776" v="3909" actId="1076"/>
          <ac:picMkLst>
            <pc:docMk/>
            <pc:sldMk cId="1378693457" sldId="270"/>
            <ac:picMk id="1034" creationId="{4DA39939-D650-75AE-5EE4-8A175A9F979C}"/>
          </ac:picMkLst>
        </pc:picChg>
        <pc:picChg chg="mod">
          <ac:chgData name="中村 承太郎" userId="92a6b80b-3dba-4b49-b284-e2671a680399" providerId="ADAL" clId="{3155173F-4931-4432-8098-C9BE173000DC}" dt="2025-10-13T13:38:26.776" v="3909" actId="1076"/>
          <ac:picMkLst>
            <pc:docMk/>
            <pc:sldMk cId="1378693457" sldId="270"/>
            <ac:picMk id="1036" creationId="{21E63825-AE3F-A1E4-F9FE-847B7BBB0348}"/>
          </ac:picMkLst>
        </pc:picChg>
      </pc:sldChg>
      <pc:sldChg chg="add del">
        <pc:chgData name="中村 承太郎" userId="92a6b80b-3dba-4b49-b284-e2671a680399" providerId="ADAL" clId="{3155173F-4931-4432-8098-C9BE173000DC}" dt="2025-10-13T13:36:59.029" v="3884" actId="47"/>
        <pc:sldMkLst>
          <pc:docMk/>
          <pc:sldMk cId="3819746068" sldId="270"/>
        </pc:sldMkLst>
      </pc:sldChg>
      <pc:sldChg chg="addSp delSp modSp add del mod">
        <pc:chgData name="中村 承太郎" userId="92a6b80b-3dba-4b49-b284-e2671a680399" providerId="ADAL" clId="{3155173F-4931-4432-8098-C9BE173000DC}" dt="2025-10-17T11:15:12.763" v="8378" actId="47"/>
        <pc:sldMkLst>
          <pc:docMk/>
          <pc:sldMk cId="2465584235" sldId="272"/>
        </pc:sldMkLst>
        <pc:spChg chg="add del mod">
          <ac:chgData name="中村 承太郎" userId="92a6b80b-3dba-4b49-b284-e2671a680399" providerId="ADAL" clId="{3155173F-4931-4432-8098-C9BE173000DC}" dt="2025-10-17T11:15:08.090" v="8374" actId="21"/>
          <ac:spMkLst>
            <pc:docMk/>
            <pc:sldMk cId="2465584235" sldId="272"/>
            <ac:spMk id="5" creationId="{53E41EB3-6F0F-6917-F017-1E45007FCADC}"/>
          </ac:spMkLst>
        </pc:spChg>
        <pc:spChg chg="add del">
          <ac:chgData name="中村 承太郎" userId="92a6b80b-3dba-4b49-b284-e2671a680399" providerId="ADAL" clId="{3155173F-4931-4432-8098-C9BE173000DC}" dt="2025-10-17T11:15:08.090" v="8374" actId="21"/>
          <ac:spMkLst>
            <pc:docMk/>
            <pc:sldMk cId="2465584235" sldId="272"/>
            <ac:spMk id="10" creationId="{701321BE-BF22-6F4D-605E-10236EDB68F1}"/>
          </ac:spMkLst>
        </pc:spChg>
      </pc:sldChg>
      <pc:sldChg chg="modSp del mod">
        <pc:chgData name="中村 承太郎" userId="92a6b80b-3dba-4b49-b284-e2671a680399" providerId="ADAL" clId="{3155173F-4931-4432-8098-C9BE173000DC}" dt="2025-10-17T11:15:23.252" v="8382" actId="47"/>
        <pc:sldMkLst>
          <pc:docMk/>
          <pc:sldMk cId="1196876647" sldId="273"/>
        </pc:sldMkLst>
        <pc:spChg chg="mod">
          <ac:chgData name="中村 承太郎" userId="92a6b80b-3dba-4b49-b284-e2671a680399" providerId="ADAL" clId="{3155173F-4931-4432-8098-C9BE173000DC}" dt="2025-10-17T08:58:14.279" v="4272" actId="27636"/>
          <ac:spMkLst>
            <pc:docMk/>
            <pc:sldMk cId="1196876647" sldId="273"/>
            <ac:spMk id="14" creationId="{015CC958-A26B-52A4-4B2B-2F8BBFFC6117}"/>
          </ac:spMkLst>
        </pc:spChg>
        <pc:spChg chg="mod">
          <ac:chgData name="中村 承太郎" userId="92a6b80b-3dba-4b49-b284-e2671a680399" providerId="ADAL" clId="{3155173F-4931-4432-8098-C9BE173000DC}" dt="2025-10-17T08:58:14.281" v="4273" actId="27636"/>
          <ac:spMkLst>
            <pc:docMk/>
            <pc:sldMk cId="1196876647" sldId="273"/>
            <ac:spMk id="15" creationId="{0F29C169-AFCA-EF99-E468-25F8C717F313}"/>
          </ac:spMkLst>
        </pc:spChg>
      </pc:sldChg>
      <pc:sldChg chg="del modNotesTx">
        <pc:chgData name="中村 承太郎" userId="92a6b80b-3dba-4b49-b284-e2671a680399" providerId="ADAL" clId="{3155173F-4931-4432-8098-C9BE173000DC}" dt="2025-10-17T11:36:55.902" v="11324" actId="47"/>
        <pc:sldMkLst>
          <pc:docMk/>
          <pc:sldMk cId="76742863" sldId="274"/>
        </pc:sldMkLst>
      </pc:sldChg>
      <pc:sldChg chg="modSp mod ord modNotesTx">
        <pc:chgData name="中村 承太郎" userId="92a6b80b-3dba-4b49-b284-e2671a680399" providerId="ADAL" clId="{3155173F-4931-4432-8098-C9BE173000DC}" dt="2025-10-17T11:37:46.800" v="11413" actId="20577"/>
        <pc:sldMkLst>
          <pc:docMk/>
          <pc:sldMk cId="1518687417" sldId="275"/>
        </pc:sldMkLst>
        <pc:spChg chg="mod">
          <ac:chgData name="中村 承太郎" userId="92a6b80b-3dba-4b49-b284-e2671a680399" providerId="ADAL" clId="{3155173F-4931-4432-8098-C9BE173000DC}" dt="2025-10-17T11:37:46.800" v="11413" actId="20577"/>
          <ac:spMkLst>
            <pc:docMk/>
            <pc:sldMk cId="1518687417" sldId="275"/>
            <ac:spMk id="2" creationId="{26628466-D679-D603-A759-8C5D6F993893}"/>
          </ac:spMkLst>
        </pc:spChg>
      </pc:sldChg>
      <pc:sldChg chg="modSp mod modNotesTx">
        <pc:chgData name="中村 承太郎" userId="92a6b80b-3dba-4b49-b284-e2671a680399" providerId="ADAL" clId="{3155173F-4931-4432-8098-C9BE173000DC}" dt="2025-10-17T09:01:05.585" v="4372" actId="20577"/>
        <pc:sldMkLst>
          <pc:docMk/>
          <pc:sldMk cId="2330593248" sldId="276"/>
        </pc:sldMkLst>
        <pc:graphicFrameChg chg="mod">
          <ac:chgData name="中村 承太郎" userId="92a6b80b-3dba-4b49-b284-e2671a680399" providerId="ADAL" clId="{3155173F-4931-4432-8098-C9BE173000DC}" dt="2025-10-17T09:01:05.585" v="4372" actId="20577"/>
          <ac:graphicFrameMkLst>
            <pc:docMk/>
            <pc:sldMk cId="2330593248" sldId="276"/>
            <ac:graphicFrameMk id="12" creationId="{3E373A0E-DAAA-E03D-C0F8-4E410250F46A}"/>
          </ac:graphicFrameMkLst>
        </pc:graphicFrameChg>
      </pc:sldChg>
      <pc:sldChg chg="addSp delSp modSp add mod modAnim modNotesTx">
        <pc:chgData name="中村 承太郎" userId="92a6b80b-3dba-4b49-b284-e2671a680399" providerId="ADAL" clId="{3155173F-4931-4432-8098-C9BE173000DC}" dt="2025-10-17T09:32:01.003" v="5925"/>
        <pc:sldMkLst>
          <pc:docMk/>
          <pc:sldMk cId="3245219437" sldId="277"/>
        </pc:sldMkLst>
        <pc:spChg chg="mod">
          <ac:chgData name="中村 承太郎" userId="92a6b80b-3dba-4b49-b284-e2671a680399" providerId="ADAL" clId="{3155173F-4931-4432-8098-C9BE173000DC}" dt="2025-10-17T09:08:59.653" v="4632" actId="14100"/>
          <ac:spMkLst>
            <pc:docMk/>
            <pc:sldMk cId="3245219437" sldId="277"/>
            <ac:spMk id="2" creationId="{165D0289-0708-1FFF-22D4-B9DDD333CD3E}"/>
          </ac:spMkLst>
        </pc:spChg>
        <pc:graphicFrameChg chg="add del mod">
          <ac:chgData name="中村 承太郎" userId="92a6b80b-3dba-4b49-b284-e2671a680399" providerId="ADAL" clId="{3155173F-4931-4432-8098-C9BE173000DC}" dt="2025-10-17T08:59:30.822" v="4299" actId="478"/>
          <ac:graphicFrameMkLst>
            <pc:docMk/>
            <pc:sldMk cId="3245219437" sldId="277"/>
            <ac:graphicFrameMk id="3" creationId="{22DFAD6E-6915-E183-E6B0-07189E6BB453}"/>
          </ac:graphicFrameMkLst>
        </pc:graphicFrameChg>
        <pc:graphicFrameChg chg="add mod">
          <ac:chgData name="中村 承太郎" userId="92a6b80b-3dba-4b49-b284-e2671a680399" providerId="ADAL" clId="{3155173F-4931-4432-8098-C9BE173000DC}" dt="2025-10-17T08:58:40.686" v="4287"/>
          <ac:graphicFrameMkLst>
            <pc:docMk/>
            <pc:sldMk cId="3245219437" sldId="277"/>
            <ac:graphicFrameMk id="5" creationId="{AF5DB99F-E022-7AB4-B817-DFFC9E1CBF67}"/>
          </ac:graphicFrameMkLst>
        </pc:graphicFrameChg>
        <pc:graphicFrameChg chg="add mod">
          <ac:chgData name="中村 承太郎" userId="92a6b80b-3dba-4b49-b284-e2671a680399" providerId="ADAL" clId="{3155173F-4931-4432-8098-C9BE173000DC}" dt="2025-10-17T09:01:33.204" v="4407"/>
          <ac:graphicFrameMkLst>
            <pc:docMk/>
            <pc:sldMk cId="3245219437" sldId="277"/>
            <ac:graphicFrameMk id="6" creationId="{22DFAD6E-6915-E183-E6B0-07189E6BB453}"/>
          </ac:graphicFrameMkLst>
        </pc:graphicFrameChg>
        <pc:graphicFrameChg chg="del">
          <ac:chgData name="中村 承太郎" userId="92a6b80b-3dba-4b49-b284-e2671a680399" providerId="ADAL" clId="{3155173F-4931-4432-8098-C9BE173000DC}" dt="2025-10-17T08:58:18.059" v="4275" actId="478"/>
          <ac:graphicFrameMkLst>
            <pc:docMk/>
            <pc:sldMk cId="3245219437" sldId="277"/>
            <ac:graphicFrameMk id="12" creationId="{6FAF348B-79AD-FD6E-D923-5324AEAEE367}"/>
          </ac:graphicFrameMkLst>
        </pc:graphicFrameChg>
      </pc:sldChg>
      <pc:sldChg chg="add del">
        <pc:chgData name="中村 承太郎" userId="92a6b80b-3dba-4b49-b284-e2671a680399" providerId="ADAL" clId="{3155173F-4931-4432-8098-C9BE173000DC}" dt="2025-10-17T08:58:19.365" v="4277"/>
        <pc:sldMkLst>
          <pc:docMk/>
          <pc:sldMk cId="1181306578" sldId="278"/>
        </pc:sldMkLst>
      </pc:sldChg>
      <pc:sldChg chg="addSp delSp modSp add mod modClrScheme chgLayout modNotesTx">
        <pc:chgData name="中村 承太郎" userId="92a6b80b-3dba-4b49-b284-e2671a680399" providerId="ADAL" clId="{3155173F-4931-4432-8098-C9BE173000DC}" dt="2025-10-17T12:04:28.796" v="12899" actId="20577"/>
        <pc:sldMkLst>
          <pc:docMk/>
          <pc:sldMk cId="1827363244" sldId="278"/>
        </pc:sldMkLst>
        <pc:spChg chg="mod ord">
          <ac:chgData name="中村 承太郎" userId="92a6b80b-3dba-4b49-b284-e2671a680399" providerId="ADAL" clId="{3155173F-4931-4432-8098-C9BE173000DC}" dt="2025-10-17T09:16:45.112" v="5388"/>
          <ac:spMkLst>
            <pc:docMk/>
            <pc:sldMk cId="1827363244" sldId="278"/>
            <ac:spMk id="2" creationId="{53C5B9C1-EB96-DCCC-EB84-C83937C9E824}"/>
          </ac:spMkLst>
        </pc:spChg>
        <pc:spChg chg="add del mod ord">
          <ac:chgData name="中村 承太郎" userId="92a6b80b-3dba-4b49-b284-e2671a680399" providerId="ADAL" clId="{3155173F-4931-4432-8098-C9BE173000DC}" dt="2025-10-17T09:10:53.245" v="4636" actId="700"/>
          <ac:spMkLst>
            <pc:docMk/>
            <pc:sldMk cId="1827363244" sldId="278"/>
            <ac:spMk id="3" creationId="{B256D660-2D62-7CEB-3B82-3BBBF3AA1F6A}"/>
          </ac:spMkLst>
        </pc:spChg>
        <pc:spChg chg="add del mod ord">
          <ac:chgData name="中村 承太郎" userId="92a6b80b-3dba-4b49-b284-e2671a680399" providerId="ADAL" clId="{3155173F-4931-4432-8098-C9BE173000DC}" dt="2025-10-17T09:21:13.151" v="5764" actId="21"/>
          <ac:spMkLst>
            <pc:docMk/>
            <pc:sldMk cId="1827363244" sldId="278"/>
            <ac:spMk id="5" creationId="{1CF342B5-AA7D-79C2-86E9-940BF9E8D7C0}"/>
          </ac:spMkLst>
        </pc:spChg>
        <pc:spChg chg="add del">
          <ac:chgData name="中村 承太郎" userId="92a6b80b-3dba-4b49-b284-e2671a680399" providerId="ADAL" clId="{3155173F-4931-4432-8098-C9BE173000DC}" dt="2025-10-17T09:15:50.294" v="5338" actId="22"/>
          <ac:spMkLst>
            <pc:docMk/>
            <pc:sldMk cId="1827363244" sldId="278"/>
            <ac:spMk id="8" creationId="{D209BA8E-D1AF-7699-6B42-71BC61D6276A}"/>
          </ac:spMkLst>
        </pc:spChg>
        <pc:spChg chg="add mod">
          <ac:chgData name="中村 承太郎" userId="92a6b80b-3dba-4b49-b284-e2671a680399" providerId="ADAL" clId="{3155173F-4931-4432-8098-C9BE173000DC}" dt="2025-10-17T09:18:17.802" v="5460" actId="1076"/>
          <ac:spMkLst>
            <pc:docMk/>
            <pc:sldMk cId="1827363244" sldId="278"/>
            <ac:spMk id="9" creationId="{200D15A2-EC02-9F9A-E974-D923C76E4368}"/>
          </ac:spMkLst>
        </pc:spChg>
        <pc:spChg chg="add mod">
          <ac:chgData name="中村 承太郎" userId="92a6b80b-3dba-4b49-b284-e2671a680399" providerId="ADAL" clId="{3155173F-4931-4432-8098-C9BE173000DC}" dt="2025-10-17T09:30:20.577" v="5903" actId="1076"/>
          <ac:spMkLst>
            <pc:docMk/>
            <pc:sldMk cId="1827363244" sldId="278"/>
            <ac:spMk id="10" creationId="{4DC30822-8B7F-8FE7-EAE4-2AFAEA21A963}"/>
          </ac:spMkLst>
        </pc:spChg>
        <pc:spChg chg="add mod">
          <ac:chgData name="中村 承太郎" userId="92a6b80b-3dba-4b49-b284-e2671a680399" providerId="ADAL" clId="{3155173F-4931-4432-8098-C9BE173000DC}" dt="2025-10-17T09:18:07.821" v="5457" actId="207"/>
          <ac:spMkLst>
            <pc:docMk/>
            <pc:sldMk cId="1827363244" sldId="278"/>
            <ac:spMk id="12" creationId="{A1B96101-8C87-8956-4F72-683B707FD160}"/>
          </ac:spMkLst>
        </pc:spChg>
        <pc:spChg chg="add del mod">
          <ac:chgData name="中村 承太郎" userId="92a6b80b-3dba-4b49-b284-e2671a680399" providerId="ADAL" clId="{3155173F-4931-4432-8098-C9BE173000DC}" dt="2025-10-17T09:21:11.371" v="5763" actId="21"/>
          <ac:spMkLst>
            <pc:docMk/>
            <pc:sldMk cId="1827363244" sldId="278"/>
            <ac:spMk id="18" creationId="{471B8F11-0EFF-AA06-86A3-EB2B27C9277A}"/>
          </ac:spMkLst>
        </pc:spChg>
        <pc:spChg chg="add del mod">
          <ac:chgData name="中村 承太郎" userId="92a6b80b-3dba-4b49-b284-e2671a680399" providerId="ADAL" clId="{3155173F-4931-4432-8098-C9BE173000DC}" dt="2025-10-17T09:21:17.343" v="5766" actId="478"/>
          <ac:spMkLst>
            <pc:docMk/>
            <pc:sldMk cId="1827363244" sldId="278"/>
            <ac:spMk id="20" creationId="{C7117CA3-4DB1-6642-2AFF-3F61B0294A5D}"/>
          </ac:spMkLst>
        </pc:spChg>
        <pc:spChg chg="add del mod">
          <ac:chgData name="中村 承太郎" userId="92a6b80b-3dba-4b49-b284-e2671a680399" providerId="ADAL" clId="{3155173F-4931-4432-8098-C9BE173000DC}" dt="2025-10-17T09:22:29.517" v="5824" actId="478"/>
          <ac:spMkLst>
            <pc:docMk/>
            <pc:sldMk cId="1827363244" sldId="278"/>
            <ac:spMk id="21" creationId="{1CF342B5-AA7D-79C2-86E9-940BF9E8D7C0}"/>
          </ac:spMkLst>
        </pc:spChg>
        <pc:spChg chg="add mod">
          <ac:chgData name="中村 承太郎" userId="92a6b80b-3dba-4b49-b284-e2671a680399" providerId="ADAL" clId="{3155173F-4931-4432-8098-C9BE173000DC}" dt="2025-10-17T09:23:43.562" v="5899" actId="1076"/>
          <ac:spMkLst>
            <pc:docMk/>
            <pc:sldMk cId="1827363244" sldId="278"/>
            <ac:spMk id="23" creationId="{43CC7889-23FA-DDB2-4693-51F2B723676E}"/>
          </ac:spMkLst>
        </pc:spChg>
        <pc:spChg chg="add mod">
          <ac:chgData name="中村 承太郎" userId="92a6b80b-3dba-4b49-b284-e2671a680399" providerId="ADAL" clId="{3155173F-4931-4432-8098-C9BE173000DC}" dt="2025-10-17T09:30:20.577" v="5903" actId="1076"/>
          <ac:spMkLst>
            <pc:docMk/>
            <pc:sldMk cId="1827363244" sldId="278"/>
            <ac:spMk id="25" creationId="{6CCF6928-B77A-CC88-3A13-90C65E346B5E}"/>
          </ac:spMkLst>
        </pc:spChg>
        <pc:spChg chg="add del mod">
          <ac:chgData name="中村 承太郎" userId="92a6b80b-3dba-4b49-b284-e2671a680399" providerId="ADAL" clId="{3155173F-4931-4432-8098-C9BE173000DC}" dt="2025-10-17T10:54:43.445" v="6383" actId="478"/>
          <ac:spMkLst>
            <pc:docMk/>
            <pc:sldMk cId="1827363244" sldId="278"/>
            <ac:spMk id="26" creationId="{14674E2E-5BF0-5694-CC6D-0F6B05515777}"/>
          </ac:spMkLst>
        </pc:spChg>
        <pc:graphicFrameChg chg="del">
          <ac:chgData name="中村 承太郎" userId="92a6b80b-3dba-4b49-b284-e2671a680399" providerId="ADAL" clId="{3155173F-4931-4432-8098-C9BE173000DC}" dt="2025-10-17T09:10:42.283" v="4634" actId="478"/>
          <ac:graphicFrameMkLst>
            <pc:docMk/>
            <pc:sldMk cId="1827363244" sldId="278"/>
            <ac:graphicFrameMk id="6" creationId="{D518EE72-6D8D-9A70-3E67-071BE64E5DD8}"/>
          </ac:graphicFrameMkLst>
        </pc:graphicFrameChg>
        <pc:graphicFrameChg chg="add mod">
          <ac:chgData name="中村 承太郎" userId="92a6b80b-3dba-4b49-b284-e2671a680399" providerId="ADAL" clId="{3155173F-4931-4432-8098-C9BE173000DC}" dt="2025-10-17T10:54:47.270" v="6386"/>
          <ac:graphicFrameMkLst>
            <pc:docMk/>
            <pc:sldMk cId="1827363244" sldId="278"/>
            <ac:graphicFrameMk id="27" creationId="{7F0FD191-28A2-9C2C-012C-0F9BF293C93A}"/>
          </ac:graphicFrameMkLst>
        </pc:graphicFrameChg>
        <pc:picChg chg="add del mod">
          <ac:chgData name="中村 承太郎" userId="92a6b80b-3dba-4b49-b284-e2671a680399" providerId="ADAL" clId="{3155173F-4931-4432-8098-C9BE173000DC}" dt="2025-10-17T09:24:09.320" v="5900" actId="478"/>
          <ac:picMkLst>
            <pc:docMk/>
            <pc:sldMk cId="1827363244" sldId="278"/>
            <ac:picMk id="14" creationId="{79745AAE-9BDE-EFF1-8D09-ABECE062B7E0}"/>
          </ac:picMkLst>
        </pc:picChg>
        <pc:picChg chg="add del mod modCrop">
          <ac:chgData name="中村 承太郎" userId="92a6b80b-3dba-4b49-b284-e2671a680399" providerId="ADAL" clId="{3155173F-4931-4432-8098-C9BE173000DC}" dt="2025-10-17T09:24:09.320" v="5900" actId="478"/>
          <ac:picMkLst>
            <pc:docMk/>
            <pc:sldMk cId="1827363244" sldId="278"/>
            <ac:picMk id="16" creationId="{63C0AC56-A319-3DF7-3F20-933869974E56}"/>
          </ac:picMkLst>
        </pc:picChg>
      </pc:sldChg>
      <pc:sldChg chg="add del">
        <pc:chgData name="中村 承太郎" userId="92a6b80b-3dba-4b49-b284-e2671a680399" providerId="ADAL" clId="{3155173F-4931-4432-8098-C9BE173000DC}" dt="2025-10-17T09:15:29.556" v="5329" actId="47"/>
        <pc:sldMkLst>
          <pc:docMk/>
          <pc:sldMk cId="466341449" sldId="279"/>
        </pc:sldMkLst>
      </pc:sldChg>
      <pc:sldChg chg="addSp delSp modSp add mod ord modTransition">
        <pc:chgData name="中村 承太郎" userId="92a6b80b-3dba-4b49-b284-e2671a680399" providerId="ADAL" clId="{3155173F-4931-4432-8098-C9BE173000DC}" dt="2025-10-18T04:56:28.675" v="22256"/>
        <pc:sldMkLst>
          <pc:docMk/>
          <pc:sldMk cId="4041368850" sldId="279"/>
        </pc:sldMkLst>
        <pc:spChg chg="add del mod">
          <ac:chgData name="中村 承太郎" userId="92a6b80b-3dba-4b49-b284-e2671a680399" providerId="ADAL" clId="{3155173F-4931-4432-8098-C9BE173000DC}" dt="2025-10-17T09:21:25.127" v="5770" actId="478"/>
          <ac:spMkLst>
            <pc:docMk/>
            <pc:sldMk cId="4041368850" sldId="279"/>
            <ac:spMk id="5" creationId="{6AEBB793-57EB-BF34-C905-1BB963CC6562}"/>
          </ac:spMkLst>
        </pc:spChg>
        <pc:spChg chg="del">
          <ac:chgData name="中村 承太郎" userId="92a6b80b-3dba-4b49-b284-e2671a680399" providerId="ADAL" clId="{3155173F-4931-4432-8098-C9BE173000DC}" dt="2025-10-17T09:21:23.837" v="5769" actId="478"/>
          <ac:spMkLst>
            <pc:docMk/>
            <pc:sldMk cId="4041368850" sldId="279"/>
            <ac:spMk id="21" creationId="{414688B7-C1FA-3A9D-4A10-7D78E7239DDE}"/>
          </ac:spMkLst>
        </pc:spChg>
      </pc:sldChg>
      <pc:sldChg chg="modSp add del mod ord">
        <pc:chgData name="中村 承太郎" userId="92a6b80b-3dba-4b49-b284-e2671a680399" providerId="ADAL" clId="{3155173F-4931-4432-8098-C9BE173000DC}" dt="2025-10-17T10:53:10.519" v="6315" actId="47"/>
        <pc:sldMkLst>
          <pc:docMk/>
          <pc:sldMk cId="1135759384" sldId="280"/>
        </pc:sldMkLst>
        <pc:spChg chg="mod">
          <ac:chgData name="中村 承太郎" userId="92a6b80b-3dba-4b49-b284-e2671a680399" providerId="ADAL" clId="{3155173F-4931-4432-8098-C9BE173000DC}" dt="2025-10-17T09:53:59.914" v="6314" actId="20577"/>
          <ac:spMkLst>
            <pc:docMk/>
            <pc:sldMk cId="1135759384" sldId="280"/>
            <ac:spMk id="2" creationId="{5A7069A8-A879-D876-9333-1A6BA1AA5FBD}"/>
          </ac:spMkLst>
        </pc:spChg>
      </pc:sldChg>
      <pc:sldChg chg="add del">
        <pc:chgData name="中村 承太郎" userId="92a6b80b-3dba-4b49-b284-e2671a680399" providerId="ADAL" clId="{3155173F-4931-4432-8098-C9BE173000DC}" dt="2025-10-17T09:30:44.381" v="5905" actId="47"/>
        <pc:sldMkLst>
          <pc:docMk/>
          <pc:sldMk cId="2576160656" sldId="280"/>
        </pc:sldMkLst>
      </pc:sldChg>
      <pc:sldChg chg="addSp delSp modSp new mod modNotesTx">
        <pc:chgData name="中村 承太郎" userId="92a6b80b-3dba-4b49-b284-e2671a680399" providerId="ADAL" clId="{3155173F-4931-4432-8098-C9BE173000DC}" dt="2025-10-17T11:01:25.934" v="6960" actId="20577"/>
        <pc:sldMkLst>
          <pc:docMk/>
          <pc:sldMk cId="3945743074" sldId="280"/>
        </pc:sldMkLst>
        <pc:spChg chg="del">
          <ac:chgData name="中村 承太郎" userId="92a6b80b-3dba-4b49-b284-e2671a680399" providerId="ADAL" clId="{3155173F-4931-4432-8098-C9BE173000DC}" dt="2025-10-17T10:55:00.558" v="6398" actId="478"/>
          <ac:spMkLst>
            <pc:docMk/>
            <pc:sldMk cId="3945743074" sldId="280"/>
            <ac:spMk id="2" creationId="{61CB19EE-DF0F-DBE4-57A2-0BB376CA03EB}"/>
          </ac:spMkLst>
        </pc:spChg>
        <pc:spChg chg="del">
          <ac:chgData name="中村 承太郎" userId="92a6b80b-3dba-4b49-b284-e2671a680399" providerId="ADAL" clId="{3155173F-4931-4432-8098-C9BE173000DC}" dt="2025-10-17T10:54:59.650" v="6397" actId="478"/>
          <ac:spMkLst>
            <pc:docMk/>
            <pc:sldMk cId="3945743074" sldId="280"/>
            <ac:spMk id="3" creationId="{C2EDAB10-6B74-EDBD-9FD8-8FA69EA88189}"/>
          </ac:spMkLst>
        </pc:spChg>
        <pc:graphicFrameChg chg="add mod">
          <ac:chgData name="中村 承太郎" userId="92a6b80b-3dba-4b49-b284-e2671a680399" providerId="ADAL" clId="{3155173F-4931-4432-8098-C9BE173000DC}" dt="2025-10-17T10:54:51.176" v="6390"/>
          <ac:graphicFrameMkLst>
            <pc:docMk/>
            <pc:sldMk cId="3945743074" sldId="280"/>
            <ac:graphicFrameMk id="4" creationId="{7F0FD191-28A2-9C2C-012C-0F9BF293C93A}"/>
          </ac:graphicFrameMkLst>
        </pc:graphicFrameChg>
        <pc:graphicFrameChg chg="add mod">
          <ac:chgData name="中村 承太郎" userId="92a6b80b-3dba-4b49-b284-e2671a680399" providerId="ADAL" clId="{3155173F-4931-4432-8098-C9BE173000DC}" dt="2025-10-17T10:54:54.227" v="6393"/>
          <ac:graphicFrameMkLst>
            <pc:docMk/>
            <pc:sldMk cId="3945743074" sldId="280"/>
            <ac:graphicFrameMk id="5" creationId="{7F0FD191-28A2-9C2C-012C-0F9BF293C93A}"/>
          </ac:graphicFrameMkLst>
        </pc:graphicFrameChg>
        <pc:graphicFrameChg chg="add mod">
          <ac:chgData name="中村 承太郎" userId="92a6b80b-3dba-4b49-b284-e2671a680399" providerId="ADAL" clId="{3155173F-4931-4432-8098-C9BE173000DC}" dt="2025-10-17T10:54:57.821" v="6396"/>
          <ac:graphicFrameMkLst>
            <pc:docMk/>
            <pc:sldMk cId="3945743074" sldId="280"/>
            <ac:graphicFrameMk id="6" creationId="{7F0FD191-28A2-9C2C-012C-0F9BF293C93A}"/>
          </ac:graphicFrameMkLst>
        </pc:graphicFrameChg>
        <pc:graphicFrameChg chg="add mod">
          <ac:chgData name="中村 承太郎" userId="92a6b80b-3dba-4b49-b284-e2671a680399" providerId="ADAL" clId="{3155173F-4931-4432-8098-C9BE173000DC}" dt="2025-10-17T11:00:40.593" v="6719" actId="404"/>
          <ac:graphicFrameMkLst>
            <pc:docMk/>
            <pc:sldMk cId="3945743074" sldId="280"/>
            <ac:graphicFrameMk id="7" creationId="{7F0FD191-28A2-9C2C-012C-0F9BF293C93A}"/>
          </ac:graphicFrameMkLst>
        </pc:graphicFrameChg>
      </pc:sldChg>
      <pc:sldChg chg="add del">
        <pc:chgData name="中村 承太郎" userId="92a6b80b-3dba-4b49-b284-e2671a680399" providerId="ADAL" clId="{3155173F-4931-4432-8098-C9BE173000DC}" dt="2025-10-17T11:01:44.181" v="6962" actId="47"/>
        <pc:sldMkLst>
          <pc:docMk/>
          <pc:sldMk cId="604488528" sldId="281"/>
        </pc:sldMkLst>
      </pc:sldChg>
      <pc:sldChg chg="add ord modTransition modNotesTx">
        <pc:chgData name="中村 承太郎" userId="92a6b80b-3dba-4b49-b284-e2671a680399" providerId="ADAL" clId="{3155173F-4931-4432-8098-C9BE173000DC}" dt="2025-10-18T04:56:49.265" v="22257"/>
        <pc:sldMkLst>
          <pc:docMk/>
          <pc:sldMk cId="2179648008" sldId="281"/>
        </pc:sldMkLst>
      </pc:sldChg>
      <pc:sldChg chg="new del">
        <pc:chgData name="中村 承太郎" userId="92a6b80b-3dba-4b49-b284-e2671a680399" providerId="ADAL" clId="{3155173F-4931-4432-8098-C9BE173000DC}" dt="2025-10-17T11:12:16.054" v="7938" actId="47"/>
        <pc:sldMkLst>
          <pc:docMk/>
          <pc:sldMk cId="348406175" sldId="282"/>
        </pc:sldMkLst>
      </pc:sldChg>
      <pc:sldChg chg="addSp delSp modSp add del mod modAnim modNotesTx">
        <pc:chgData name="中村 承太郎" userId="92a6b80b-3dba-4b49-b284-e2671a680399" providerId="ADAL" clId="{3155173F-4931-4432-8098-C9BE173000DC}" dt="2025-10-17T11:36:24.870" v="11260" actId="20577"/>
        <pc:sldMkLst>
          <pc:docMk/>
          <pc:sldMk cId="1770515138" sldId="282"/>
        </pc:sldMkLst>
        <pc:spChg chg="mod">
          <ac:chgData name="中村 承太郎" userId="92a6b80b-3dba-4b49-b284-e2671a680399" providerId="ADAL" clId="{3155173F-4931-4432-8098-C9BE173000DC}" dt="2025-10-17T11:14:46.635" v="8367" actId="1076"/>
          <ac:spMkLst>
            <pc:docMk/>
            <pc:sldMk cId="1770515138" sldId="282"/>
            <ac:spMk id="8" creationId="{4D6B4B69-5590-A62C-C5E9-2AC88F07D8F5}"/>
          </ac:spMkLst>
        </pc:spChg>
        <pc:grpChg chg="mod">
          <ac:chgData name="中村 承太郎" userId="92a6b80b-3dba-4b49-b284-e2671a680399" providerId="ADAL" clId="{3155173F-4931-4432-8098-C9BE173000DC}" dt="2025-10-17T11:14:46.635" v="8367" actId="1076"/>
          <ac:grpSpMkLst>
            <pc:docMk/>
            <pc:sldMk cId="1770515138" sldId="282"/>
            <ac:grpSpMk id="11" creationId="{82CCA328-C74C-0CA8-6CE5-D28ACE053586}"/>
          </ac:grpSpMkLst>
        </pc:grpChg>
        <pc:picChg chg="mod">
          <ac:chgData name="中村 承太郎" userId="92a6b80b-3dba-4b49-b284-e2671a680399" providerId="ADAL" clId="{3155173F-4931-4432-8098-C9BE173000DC}" dt="2025-10-17T11:14:46.635" v="8367" actId="1076"/>
          <ac:picMkLst>
            <pc:docMk/>
            <pc:sldMk cId="1770515138" sldId="282"/>
            <ac:picMk id="7" creationId="{FD09F98A-4237-CA36-30F3-8E814C53F34E}"/>
          </ac:picMkLst>
        </pc:picChg>
        <pc:picChg chg="add del mod">
          <ac:chgData name="中村 承太郎" userId="92a6b80b-3dba-4b49-b284-e2671a680399" providerId="ADAL" clId="{3155173F-4931-4432-8098-C9BE173000DC}" dt="2025-10-17T11:26:47.255" v="9694" actId="21"/>
          <ac:picMkLst>
            <pc:docMk/>
            <pc:sldMk cId="1770515138" sldId="282"/>
            <ac:picMk id="9" creationId="{C0B2B43B-EF95-FB1A-C2AE-E63AC069CCF2}"/>
          </ac:picMkLst>
        </pc:picChg>
      </pc:sldChg>
      <pc:sldChg chg="add del">
        <pc:chgData name="中村 承太郎" userId="92a6b80b-3dba-4b49-b284-e2671a680399" providerId="ADAL" clId="{3155173F-4931-4432-8098-C9BE173000DC}" dt="2025-10-17T11:29:17.430" v="10193" actId="47"/>
        <pc:sldMkLst>
          <pc:docMk/>
          <pc:sldMk cId="504128002" sldId="283"/>
        </pc:sldMkLst>
      </pc:sldChg>
      <pc:sldChg chg="addSp modSp add del mod">
        <pc:chgData name="中村 承太郎" userId="92a6b80b-3dba-4b49-b284-e2671a680399" providerId="ADAL" clId="{3155173F-4931-4432-8098-C9BE173000DC}" dt="2025-10-17T11:15:15.656" v="8379" actId="47"/>
        <pc:sldMkLst>
          <pc:docMk/>
          <pc:sldMk cId="3393064092" sldId="283"/>
        </pc:sldMkLst>
        <pc:spChg chg="add mod">
          <ac:chgData name="中村 承太郎" userId="92a6b80b-3dba-4b49-b284-e2671a680399" providerId="ADAL" clId="{3155173F-4931-4432-8098-C9BE173000DC}" dt="2025-10-17T11:15:09.572" v="8375"/>
          <ac:spMkLst>
            <pc:docMk/>
            <pc:sldMk cId="3393064092" sldId="283"/>
            <ac:spMk id="10" creationId="{701321BE-BF22-6F4D-605E-10236EDB68F1}"/>
          </ac:spMkLst>
        </pc:spChg>
        <pc:spChg chg="mod">
          <ac:chgData name="中村 承太郎" userId="92a6b80b-3dba-4b49-b284-e2671a680399" providerId="ADAL" clId="{3155173F-4931-4432-8098-C9BE173000DC}" dt="2025-10-17T11:15:10.965" v="8377" actId="1076"/>
          <ac:spMkLst>
            <pc:docMk/>
            <pc:sldMk cId="3393064092" sldId="283"/>
            <ac:spMk id="23" creationId="{B1C8AF35-0F6D-8DBC-9FDE-0A9FB50D730A}"/>
          </ac:spMkLst>
        </pc:spChg>
      </pc:sldChg>
      <pc:sldChg chg="addSp delSp modSp add mod modNotesTx">
        <pc:chgData name="中村 承太郎" userId="92a6b80b-3dba-4b49-b284-e2671a680399" providerId="ADAL" clId="{3155173F-4931-4432-8098-C9BE173000DC}" dt="2025-10-17T11:36:45.533" v="11320" actId="20577"/>
        <pc:sldMkLst>
          <pc:docMk/>
          <pc:sldMk cId="1786799939" sldId="284"/>
        </pc:sldMkLst>
        <pc:spChg chg="add del mod">
          <ac:chgData name="中村 承太郎" userId="92a6b80b-3dba-4b49-b284-e2671a680399" providerId="ADAL" clId="{3155173F-4931-4432-8098-C9BE173000DC}" dt="2025-10-17T11:16:04.819" v="8395" actId="478"/>
          <ac:spMkLst>
            <pc:docMk/>
            <pc:sldMk cId="1786799939" sldId="284"/>
            <ac:spMk id="6" creationId="{CE92CFFC-111D-FB7B-EDD8-3805693345A8}"/>
          </ac:spMkLst>
        </pc:spChg>
        <pc:spChg chg="add mod">
          <ac:chgData name="中村 承太郎" userId="92a6b80b-3dba-4b49-b284-e2671a680399" providerId="ADAL" clId="{3155173F-4931-4432-8098-C9BE173000DC}" dt="2025-10-17T11:18:12.374" v="8419" actId="1076"/>
          <ac:spMkLst>
            <pc:docMk/>
            <pc:sldMk cId="1786799939" sldId="284"/>
            <ac:spMk id="9" creationId="{459FC612-B4E0-5378-D1FA-B67CE842125D}"/>
          </ac:spMkLst>
        </pc:spChg>
        <pc:spChg chg="add mod">
          <ac:chgData name="中村 承太郎" userId="92a6b80b-3dba-4b49-b284-e2671a680399" providerId="ADAL" clId="{3155173F-4931-4432-8098-C9BE173000DC}" dt="2025-10-17T11:18:40.279" v="8423" actId="2711"/>
          <ac:spMkLst>
            <pc:docMk/>
            <pc:sldMk cId="1786799939" sldId="284"/>
            <ac:spMk id="12" creationId="{1B274BA9-DE04-AAF9-7662-CFD419DB10FD}"/>
          </ac:spMkLst>
        </pc:spChg>
        <pc:spChg chg="add mod">
          <ac:chgData name="中村 承太郎" userId="92a6b80b-3dba-4b49-b284-e2671a680399" providerId="ADAL" clId="{3155173F-4931-4432-8098-C9BE173000DC}" dt="2025-10-17T11:18:40.279" v="8423" actId="2711"/>
          <ac:spMkLst>
            <pc:docMk/>
            <pc:sldMk cId="1786799939" sldId="284"/>
            <ac:spMk id="17" creationId="{ADBF3F17-9FAA-0CB3-4F4F-64BC9FDBC6D4}"/>
          </ac:spMkLst>
        </pc:spChg>
        <pc:spChg chg="add mod">
          <ac:chgData name="中村 承太郎" userId="92a6b80b-3dba-4b49-b284-e2671a680399" providerId="ADAL" clId="{3155173F-4931-4432-8098-C9BE173000DC}" dt="2025-10-17T11:18:40.279" v="8423" actId="2711"/>
          <ac:spMkLst>
            <pc:docMk/>
            <pc:sldMk cId="1786799939" sldId="284"/>
            <ac:spMk id="19" creationId="{AD1657FE-7223-0532-0F24-62604349FF03}"/>
          </ac:spMkLst>
        </pc:spChg>
      </pc:sldChg>
      <pc:sldChg chg="delSp modSp add del mod delAnim modNotesTx">
        <pc:chgData name="中村 承太郎" userId="92a6b80b-3dba-4b49-b284-e2671a680399" providerId="ADAL" clId="{3155173F-4931-4432-8098-C9BE173000DC}" dt="2025-10-18T04:55:29.500" v="22255" actId="47"/>
        <pc:sldMkLst>
          <pc:docMk/>
          <pc:sldMk cId="1754977941" sldId="285"/>
        </pc:sldMkLst>
        <pc:spChg chg="del ord">
          <ac:chgData name="中村 承太郎" userId="92a6b80b-3dba-4b49-b284-e2671a680399" providerId="ADAL" clId="{3155173F-4931-4432-8098-C9BE173000DC}" dt="2025-10-18T04:55:26.615" v="22253" actId="21"/>
          <ac:spMkLst>
            <pc:docMk/>
            <pc:sldMk cId="1754977941" sldId="285"/>
            <ac:spMk id="23" creationId="{8713892F-236D-3128-D8EA-DADD8114D2F3}"/>
          </ac:spMkLst>
        </pc:spChg>
      </pc:sldChg>
      <pc:sldChg chg="addSp modSp add mod modAnim modNotesTx">
        <pc:chgData name="中村 承太郎" userId="92a6b80b-3dba-4b49-b284-e2671a680399" providerId="ADAL" clId="{3155173F-4931-4432-8098-C9BE173000DC}" dt="2025-10-18T04:55:28.444" v="22254"/>
        <pc:sldMkLst>
          <pc:docMk/>
          <pc:sldMk cId="502162011" sldId="286"/>
        </pc:sldMkLst>
        <pc:spChg chg="add mod">
          <ac:chgData name="中村 承太郎" userId="92a6b80b-3dba-4b49-b284-e2671a680399" providerId="ADAL" clId="{3155173F-4931-4432-8098-C9BE173000DC}" dt="2025-10-18T04:55:28.444" v="22254"/>
          <ac:spMkLst>
            <pc:docMk/>
            <pc:sldMk cId="502162011" sldId="286"/>
            <ac:spMk id="23" creationId="{8713892F-236D-3128-D8EA-DADD8114D2F3}"/>
          </ac:spMkLst>
        </pc:spChg>
        <pc:picChg chg="mod">
          <ac:chgData name="中村 承太郎" userId="92a6b80b-3dba-4b49-b284-e2671a680399" providerId="ADAL" clId="{3155173F-4931-4432-8098-C9BE173000DC}" dt="2025-10-17T11:20:29.335" v="8434" actId="1076"/>
          <ac:picMkLst>
            <pc:docMk/>
            <pc:sldMk cId="502162011" sldId="286"/>
            <ac:picMk id="10" creationId="{D11885EA-3245-AB78-24C3-4A84D6F5E968}"/>
          </ac:picMkLst>
        </pc:picChg>
      </pc:sldChg>
      <pc:sldChg chg="addSp delSp modSp add mod ord modNotesTx">
        <pc:chgData name="中村 承太郎" userId="92a6b80b-3dba-4b49-b284-e2671a680399" providerId="ADAL" clId="{3155173F-4931-4432-8098-C9BE173000DC}" dt="2025-10-17T11:35:33.852" v="11141" actId="1076"/>
        <pc:sldMkLst>
          <pc:docMk/>
          <pc:sldMk cId="3599437987" sldId="287"/>
        </pc:sldMkLst>
        <pc:spChg chg="mod">
          <ac:chgData name="中村 承太郎" userId="92a6b80b-3dba-4b49-b284-e2671a680399" providerId="ADAL" clId="{3155173F-4931-4432-8098-C9BE173000DC}" dt="2025-10-17T11:24:01.648" v="9295" actId="403"/>
          <ac:spMkLst>
            <pc:docMk/>
            <pc:sldMk cId="3599437987" sldId="287"/>
            <ac:spMk id="2" creationId="{5456E6EA-746C-44FD-63B7-27173513967E}"/>
          </ac:spMkLst>
        </pc:spChg>
        <pc:spChg chg="add mod">
          <ac:chgData name="中村 承太郎" userId="92a6b80b-3dba-4b49-b284-e2671a680399" providerId="ADAL" clId="{3155173F-4931-4432-8098-C9BE173000DC}" dt="2025-10-17T11:35:33.852" v="11141" actId="1076"/>
          <ac:spMkLst>
            <pc:docMk/>
            <pc:sldMk cId="3599437987" sldId="287"/>
            <ac:spMk id="3" creationId="{4C75B9A9-E54B-7DA6-4FB7-AB532E4AF4AF}"/>
          </ac:spMkLst>
        </pc:spChg>
        <pc:spChg chg="del">
          <ac:chgData name="中村 承太郎" userId="92a6b80b-3dba-4b49-b284-e2671a680399" providerId="ADAL" clId="{3155173F-4931-4432-8098-C9BE173000DC}" dt="2025-10-17T11:34:40.999" v="11132" actId="478"/>
          <ac:spMkLst>
            <pc:docMk/>
            <pc:sldMk cId="3599437987" sldId="287"/>
            <ac:spMk id="4" creationId="{F1466461-A536-325C-AC5A-2EBA7A401DAA}"/>
          </ac:spMkLst>
        </pc:spChg>
        <pc:picChg chg="add del mod">
          <ac:chgData name="中村 承太郎" userId="92a6b80b-3dba-4b49-b284-e2671a680399" providerId="ADAL" clId="{3155173F-4931-4432-8098-C9BE173000DC}" dt="2025-10-17T11:26:55.950" v="9700" actId="21"/>
          <ac:picMkLst>
            <pc:docMk/>
            <pc:sldMk cId="3599437987" sldId="287"/>
            <ac:picMk id="9" creationId="{C0B2B43B-EF95-FB1A-C2AE-E63AC069CCF2}"/>
          </ac:picMkLst>
        </pc:picChg>
      </pc:sldChg>
      <pc:sldChg chg="addSp delSp modSp add mod ord modNotesTx">
        <pc:chgData name="中村 承太郎" userId="92a6b80b-3dba-4b49-b284-e2671a680399" providerId="ADAL" clId="{3155173F-4931-4432-8098-C9BE173000DC}" dt="2025-10-17T11:38:27.919" v="11427" actId="1076"/>
        <pc:sldMkLst>
          <pc:docMk/>
          <pc:sldMk cId="4031599498" sldId="288"/>
        </pc:sldMkLst>
        <pc:spChg chg="del">
          <ac:chgData name="中村 承太郎" userId="92a6b80b-3dba-4b49-b284-e2671a680399" providerId="ADAL" clId="{3155173F-4931-4432-8098-C9BE173000DC}" dt="2025-10-17T11:38:21.723" v="11425" actId="478"/>
          <ac:spMkLst>
            <pc:docMk/>
            <pc:sldMk cId="4031599498" sldId="288"/>
            <ac:spMk id="2" creationId="{4C725D00-7CC3-05BE-6237-FC4541ADAC4C}"/>
          </ac:spMkLst>
        </pc:spChg>
        <pc:spChg chg="del">
          <ac:chgData name="中村 承太郎" userId="92a6b80b-3dba-4b49-b284-e2671a680399" providerId="ADAL" clId="{3155173F-4931-4432-8098-C9BE173000DC}" dt="2025-10-17T11:38:22.927" v="11426" actId="478"/>
          <ac:spMkLst>
            <pc:docMk/>
            <pc:sldMk cId="4031599498" sldId="288"/>
            <ac:spMk id="4" creationId="{C0A159A7-CB95-9530-2E72-9ABD831E8B25}"/>
          </ac:spMkLst>
        </pc:spChg>
        <pc:spChg chg="add mod">
          <ac:chgData name="中村 承太郎" userId="92a6b80b-3dba-4b49-b284-e2671a680399" providerId="ADAL" clId="{3155173F-4931-4432-8098-C9BE173000DC}" dt="2025-10-17T11:38:21.723" v="11425" actId="478"/>
          <ac:spMkLst>
            <pc:docMk/>
            <pc:sldMk cId="4031599498" sldId="288"/>
            <ac:spMk id="9" creationId="{D7620885-E132-C2B2-1F39-7D6155BA3C0D}"/>
          </ac:spMkLst>
        </pc:spChg>
        <pc:picChg chg="add mod">
          <ac:chgData name="中村 承太郎" userId="92a6b80b-3dba-4b49-b284-e2671a680399" providerId="ADAL" clId="{3155173F-4931-4432-8098-C9BE173000DC}" dt="2025-10-17T11:38:27.919" v="11427" actId="1076"/>
          <ac:picMkLst>
            <pc:docMk/>
            <pc:sldMk cId="4031599498" sldId="288"/>
            <ac:picMk id="5" creationId="{91847441-E0F1-5C8F-EFA0-126139C861B4}"/>
          </ac:picMkLst>
        </pc:picChg>
        <pc:picChg chg="add mod">
          <ac:chgData name="中村 承太郎" userId="92a6b80b-3dba-4b49-b284-e2671a680399" providerId="ADAL" clId="{3155173F-4931-4432-8098-C9BE173000DC}" dt="2025-10-17T11:27:29.955" v="9716" actId="1076"/>
          <ac:picMkLst>
            <pc:docMk/>
            <pc:sldMk cId="4031599498" sldId="288"/>
            <ac:picMk id="7" creationId="{605FDC00-E50B-C617-299C-30A0BA486F08}"/>
          </ac:picMkLst>
        </pc:picChg>
      </pc:sldChg>
      <pc:sldChg chg="addSp delSp modSp add mod modNotesTx">
        <pc:chgData name="中村 承太郎" userId="92a6b80b-3dba-4b49-b284-e2671a680399" providerId="ADAL" clId="{3155173F-4931-4432-8098-C9BE173000DC}" dt="2025-10-17T11:34:34.681" v="11131" actId="20577"/>
        <pc:sldMkLst>
          <pc:docMk/>
          <pc:sldMk cId="3661130351" sldId="289"/>
        </pc:sldMkLst>
        <pc:spChg chg="mod">
          <ac:chgData name="中村 承太郎" userId="92a6b80b-3dba-4b49-b284-e2671a680399" providerId="ADAL" clId="{3155173F-4931-4432-8098-C9BE173000DC}" dt="2025-10-17T11:30:44.893" v="10426" actId="1076"/>
          <ac:spMkLst>
            <pc:docMk/>
            <pc:sldMk cId="3661130351" sldId="289"/>
            <ac:spMk id="5" creationId="{6D054D4D-CA13-9D36-10A1-1278B933DA2F}"/>
          </ac:spMkLst>
        </pc:spChg>
        <pc:spChg chg="mod">
          <ac:chgData name="中村 承太郎" userId="92a6b80b-3dba-4b49-b284-e2671a680399" providerId="ADAL" clId="{3155173F-4931-4432-8098-C9BE173000DC}" dt="2025-10-17T11:31:11.766" v="10438" actId="1076"/>
          <ac:spMkLst>
            <pc:docMk/>
            <pc:sldMk cId="3661130351" sldId="289"/>
            <ac:spMk id="8" creationId="{7F06BB54-7B97-B73F-94DE-8DB1C3815200}"/>
          </ac:spMkLst>
        </pc:spChg>
        <pc:spChg chg="del mod">
          <ac:chgData name="中村 承太郎" userId="92a6b80b-3dba-4b49-b284-e2671a680399" providerId="ADAL" clId="{3155173F-4931-4432-8098-C9BE173000DC}" dt="2025-10-17T11:30:49.770" v="10427" actId="478"/>
          <ac:spMkLst>
            <pc:docMk/>
            <pc:sldMk cId="3661130351" sldId="289"/>
            <ac:spMk id="9" creationId="{2F829D7A-21C7-B612-AE67-D5C0EA2EF6F8}"/>
          </ac:spMkLst>
        </pc:spChg>
        <pc:spChg chg="mod">
          <ac:chgData name="中村 承太郎" userId="92a6b80b-3dba-4b49-b284-e2671a680399" providerId="ADAL" clId="{3155173F-4931-4432-8098-C9BE173000DC}" dt="2025-10-17T11:30:44.893" v="10426" actId="1076"/>
          <ac:spMkLst>
            <pc:docMk/>
            <pc:sldMk cId="3661130351" sldId="289"/>
            <ac:spMk id="10" creationId="{53DB668A-D306-1979-7B54-D6450CCFC149}"/>
          </ac:spMkLst>
        </pc:spChg>
        <pc:spChg chg="mod">
          <ac:chgData name="中村 承太郎" userId="92a6b80b-3dba-4b49-b284-e2671a680399" providerId="ADAL" clId="{3155173F-4931-4432-8098-C9BE173000DC}" dt="2025-10-17T11:30:21.797" v="10420" actId="1076"/>
          <ac:spMkLst>
            <pc:docMk/>
            <pc:sldMk cId="3661130351" sldId="289"/>
            <ac:spMk id="12" creationId="{948BEF1A-29F4-0321-3891-0E3B9CDAC237}"/>
          </ac:spMkLst>
        </pc:spChg>
        <pc:spChg chg="mod">
          <ac:chgData name="中村 承太郎" userId="92a6b80b-3dba-4b49-b284-e2671a680399" providerId="ADAL" clId="{3155173F-4931-4432-8098-C9BE173000DC}" dt="2025-10-17T11:30:21.797" v="10420" actId="1076"/>
          <ac:spMkLst>
            <pc:docMk/>
            <pc:sldMk cId="3661130351" sldId="289"/>
            <ac:spMk id="14" creationId="{D2E3A97A-1DCD-C339-7CB4-702F8CEC7F04}"/>
          </ac:spMkLst>
        </pc:spChg>
        <pc:spChg chg="mod">
          <ac:chgData name="中村 承太郎" userId="92a6b80b-3dba-4b49-b284-e2671a680399" providerId="ADAL" clId="{3155173F-4931-4432-8098-C9BE173000DC}" dt="2025-10-17T11:30:21.797" v="10420" actId="1076"/>
          <ac:spMkLst>
            <pc:docMk/>
            <pc:sldMk cId="3661130351" sldId="289"/>
            <ac:spMk id="15" creationId="{6A623117-7719-B15F-5A1B-3FDAC5690CCE}"/>
          </ac:spMkLst>
        </pc:spChg>
        <pc:spChg chg="mod">
          <ac:chgData name="中村 承太郎" userId="92a6b80b-3dba-4b49-b284-e2671a680399" providerId="ADAL" clId="{3155173F-4931-4432-8098-C9BE173000DC}" dt="2025-10-17T11:30:21.797" v="10420" actId="1076"/>
          <ac:spMkLst>
            <pc:docMk/>
            <pc:sldMk cId="3661130351" sldId="289"/>
            <ac:spMk id="17" creationId="{D42C4A1D-DC4F-E560-B80B-D34E6CBD6BDD}"/>
          </ac:spMkLst>
        </pc:spChg>
        <pc:spChg chg="mod">
          <ac:chgData name="中村 承太郎" userId="92a6b80b-3dba-4b49-b284-e2671a680399" providerId="ADAL" clId="{3155173F-4931-4432-8098-C9BE173000DC}" dt="2025-10-17T11:30:21.797" v="10420" actId="1076"/>
          <ac:spMkLst>
            <pc:docMk/>
            <pc:sldMk cId="3661130351" sldId="289"/>
            <ac:spMk id="18" creationId="{7429074B-4CE4-2E57-2BC1-C520809EE050}"/>
          </ac:spMkLst>
        </pc:spChg>
        <pc:spChg chg="mod">
          <ac:chgData name="中村 承太郎" userId="92a6b80b-3dba-4b49-b284-e2671a680399" providerId="ADAL" clId="{3155173F-4931-4432-8098-C9BE173000DC}" dt="2025-10-17T11:30:21.797" v="10420" actId="1076"/>
          <ac:spMkLst>
            <pc:docMk/>
            <pc:sldMk cId="3661130351" sldId="289"/>
            <ac:spMk id="19" creationId="{1509BAD2-B59D-C780-97C0-A718408E24FF}"/>
          </ac:spMkLst>
        </pc:spChg>
        <pc:grpChg chg="mod">
          <ac:chgData name="中村 承太郎" userId="92a6b80b-3dba-4b49-b284-e2671a680399" providerId="ADAL" clId="{3155173F-4931-4432-8098-C9BE173000DC}" dt="2025-10-17T11:31:11.766" v="10438" actId="1076"/>
          <ac:grpSpMkLst>
            <pc:docMk/>
            <pc:sldMk cId="3661130351" sldId="289"/>
            <ac:grpSpMk id="11" creationId="{2A0103FB-38F4-A015-61F7-297417D96C48}"/>
          </ac:grpSpMkLst>
        </pc:grpChg>
        <pc:grpChg chg="mod">
          <ac:chgData name="中村 承太郎" userId="92a6b80b-3dba-4b49-b284-e2671a680399" providerId="ADAL" clId="{3155173F-4931-4432-8098-C9BE173000DC}" dt="2025-10-17T11:30:21.797" v="10420" actId="1076"/>
          <ac:grpSpMkLst>
            <pc:docMk/>
            <pc:sldMk cId="3661130351" sldId="289"/>
            <ac:grpSpMk id="16" creationId="{DB089AA4-154E-872A-2EA6-E579ED198567}"/>
          </ac:grpSpMkLst>
        </pc:grpChg>
        <pc:picChg chg="mod">
          <ac:chgData name="中村 承太郎" userId="92a6b80b-3dba-4b49-b284-e2671a680399" providerId="ADAL" clId="{3155173F-4931-4432-8098-C9BE173000DC}" dt="2025-10-17T11:30:21.797" v="10420" actId="1076"/>
          <ac:picMkLst>
            <pc:docMk/>
            <pc:sldMk cId="3661130351" sldId="289"/>
            <ac:picMk id="3" creationId="{3F14014C-6698-4A62-C651-DD78CA55B2D0}"/>
          </ac:picMkLst>
        </pc:picChg>
        <pc:picChg chg="mod">
          <ac:chgData name="中村 承太郎" userId="92a6b80b-3dba-4b49-b284-e2671a680399" providerId="ADAL" clId="{3155173F-4931-4432-8098-C9BE173000DC}" dt="2025-10-17T11:31:11.766" v="10438" actId="1076"/>
          <ac:picMkLst>
            <pc:docMk/>
            <pc:sldMk cId="3661130351" sldId="289"/>
            <ac:picMk id="7" creationId="{A4140689-226B-53E1-7181-A2D48ACFBAE6}"/>
          </ac:picMkLst>
        </pc:picChg>
        <pc:picChg chg="mod">
          <ac:chgData name="中村 承太郎" userId="92a6b80b-3dba-4b49-b284-e2671a680399" providerId="ADAL" clId="{3155173F-4931-4432-8098-C9BE173000DC}" dt="2025-10-17T11:30:21.797" v="10420" actId="1076"/>
          <ac:picMkLst>
            <pc:docMk/>
            <pc:sldMk cId="3661130351" sldId="289"/>
            <ac:picMk id="13" creationId="{8C8BD5D1-EBC9-23F6-A809-B308C999B854}"/>
          </ac:picMkLst>
        </pc:picChg>
        <pc:picChg chg="mod">
          <ac:chgData name="中村 承太郎" userId="92a6b80b-3dba-4b49-b284-e2671a680399" providerId="ADAL" clId="{3155173F-4931-4432-8098-C9BE173000DC}" dt="2025-10-17T11:30:21.797" v="10420" actId="1076"/>
          <ac:picMkLst>
            <pc:docMk/>
            <pc:sldMk cId="3661130351" sldId="289"/>
            <ac:picMk id="20" creationId="{FCDF2DBD-3C7A-9146-31EE-B94FB64702EA}"/>
          </ac:picMkLst>
        </pc:picChg>
        <pc:picChg chg="add mod">
          <ac:chgData name="中村 承太郎" userId="92a6b80b-3dba-4b49-b284-e2671a680399" providerId="ADAL" clId="{3155173F-4931-4432-8098-C9BE173000DC}" dt="2025-10-17T11:33:47.139" v="10971" actId="1076"/>
          <ac:picMkLst>
            <pc:docMk/>
            <pc:sldMk cId="3661130351" sldId="289"/>
            <ac:picMk id="21" creationId="{0CA94D52-CA4F-91A8-44F0-DD8CD19CBA2F}"/>
          </ac:picMkLst>
        </pc:picChg>
      </pc:sldChg>
      <pc:sldChg chg="add ord modTransition modNotesTx">
        <pc:chgData name="中村 承太郎" userId="92a6b80b-3dba-4b49-b284-e2671a680399" providerId="ADAL" clId="{3155173F-4931-4432-8098-C9BE173000DC}" dt="2025-10-17T11:38:42.243" v="11428"/>
        <pc:sldMkLst>
          <pc:docMk/>
          <pc:sldMk cId="1004679107" sldId="290"/>
        </pc:sldMkLst>
      </pc:sldChg>
      <pc:sldChg chg="modSp add mod ord modNotesTx">
        <pc:chgData name="中村 承太郎" userId="92a6b80b-3dba-4b49-b284-e2671a680399" providerId="ADAL" clId="{3155173F-4931-4432-8098-C9BE173000DC}" dt="2025-10-17T11:37:58.131" v="11423" actId="403"/>
        <pc:sldMkLst>
          <pc:docMk/>
          <pc:sldMk cId="2436125677" sldId="291"/>
        </pc:sldMkLst>
        <pc:spChg chg="mod">
          <ac:chgData name="中村 承太郎" userId="92a6b80b-3dba-4b49-b284-e2671a680399" providerId="ADAL" clId="{3155173F-4931-4432-8098-C9BE173000DC}" dt="2025-10-17T11:37:58.131" v="11423" actId="403"/>
          <ac:spMkLst>
            <pc:docMk/>
            <pc:sldMk cId="2436125677" sldId="291"/>
            <ac:spMk id="2" creationId="{DF4719CD-0BA9-380A-DA10-0CBBE70A789B}"/>
          </ac:spMkLst>
        </pc:spChg>
      </pc:sldChg>
      <pc:sldChg chg="addSp delSp modSp add mod ord modNotesTx">
        <pc:chgData name="中村 承太郎" userId="92a6b80b-3dba-4b49-b284-e2671a680399" providerId="ADAL" clId="{3155173F-4931-4432-8098-C9BE173000DC}" dt="2025-10-17T11:52:01.716" v="12376"/>
        <pc:sldMkLst>
          <pc:docMk/>
          <pc:sldMk cId="782580907" sldId="292"/>
        </pc:sldMkLst>
        <pc:spChg chg="mod">
          <ac:chgData name="中村 承太郎" userId="92a6b80b-3dba-4b49-b284-e2671a680399" providerId="ADAL" clId="{3155173F-4931-4432-8098-C9BE173000DC}" dt="2025-10-17T11:39:38.914" v="11437"/>
          <ac:spMkLst>
            <pc:docMk/>
            <pc:sldMk cId="782580907" sldId="292"/>
            <ac:spMk id="2" creationId="{51524E05-7DAE-E8DB-34B2-DF39DA372479}"/>
          </ac:spMkLst>
        </pc:spChg>
        <pc:spChg chg="add del mod">
          <ac:chgData name="中村 承太郎" userId="92a6b80b-3dba-4b49-b284-e2671a680399" providerId="ADAL" clId="{3155173F-4931-4432-8098-C9BE173000DC}" dt="2025-10-17T11:40:06.694" v="11444"/>
          <ac:spMkLst>
            <pc:docMk/>
            <pc:sldMk cId="782580907" sldId="292"/>
            <ac:spMk id="6" creationId="{5974EC96-0142-450C-023A-9940103DF45E}"/>
          </ac:spMkLst>
        </pc:spChg>
        <pc:spChg chg="add mod">
          <ac:chgData name="中村 承太郎" userId="92a6b80b-3dba-4b49-b284-e2671a680399" providerId="ADAL" clId="{3155173F-4931-4432-8098-C9BE173000DC}" dt="2025-10-17T11:45:54.727" v="11912" actId="1076"/>
          <ac:spMkLst>
            <pc:docMk/>
            <pc:sldMk cId="782580907" sldId="292"/>
            <ac:spMk id="9" creationId="{8FE5A4D2-9EFC-EFAD-5653-CA6F3548DE58}"/>
          </ac:spMkLst>
        </pc:spChg>
        <pc:spChg chg="del">
          <ac:chgData name="中村 承太郎" userId="92a6b80b-3dba-4b49-b284-e2671a680399" providerId="ADAL" clId="{3155173F-4931-4432-8098-C9BE173000DC}" dt="2025-10-17T11:40:18.303" v="11450" actId="478"/>
          <ac:spMkLst>
            <pc:docMk/>
            <pc:sldMk cId="782580907" sldId="292"/>
            <ac:spMk id="12" creationId="{2A0237C3-DAAB-CBFD-0A55-4A9E8BC743A6}"/>
          </ac:spMkLst>
        </pc:spChg>
        <pc:spChg chg="del mod">
          <ac:chgData name="中村 承太郎" userId="92a6b80b-3dba-4b49-b284-e2671a680399" providerId="ADAL" clId="{3155173F-4931-4432-8098-C9BE173000DC}" dt="2025-10-17T11:40:14.720" v="11449" actId="478"/>
          <ac:spMkLst>
            <pc:docMk/>
            <pc:sldMk cId="782580907" sldId="292"/>
            <ac:spMk id="15" creationId="{4D131EB1-1764-0CAF-2A2A-81DB8AA7AE45}"/>
          </ac:spMkLst>
        </pc:spChg>
        <pc:spChg chg="del">
          <ac:chgData name="中村 承太郎" userId="92a6b80b-3dba-4b49-b284-e2671a680399" providerId="ADAL" clId="{3155173F-4931-4432-8098-C9BE173000DC}" dt="2025-10-17T11:40:18.303" v="11450" actId="478"/>
          <ac:spMkLst>
            <pc:docMk/>
            <pc:sldMk cId="782580907" sldId="292"/>
            <ac:spMk id="17" creationId="{000DB838-F54C-D7DC-A766-E24636CB13C1}"/>
          </ac:spMkLst>
        </pc:spChg>
        <pc:spChg chg="del">
          <ac:chgData name="中村 承太郎" userId="92a6b80b-3dba-4b49-b284-e2671a680399" providerId="ADAL" clId="{3155173F-4931-4432-8098-C9BE173000DC}" dt="2025-10-17T11:40:18.303" v="11450" actId="478"/>
          <ac:spMkLst>
            <pc:docMk/>
            <pc:sldMk cId="782580907" sldId="292"/>
            <ac:spMk id="18" creationId="{EC12E4FE-0F73-60DD-6BAB-22EB56736181}"/>
          </ac:spMkLst>
        </pc:spChg>
        <pc:spChg chg="del">
          <ac:chgData name="中村 承太郎" userId="92a6b80b-3dba-4b49-b284-e2671a680399" providerId="ADAL" clId="{3155173F-4931-4432-8098-C9BE173000DC}" dt="2025-10-17T11:40:18.303" v="11450" actId="478"/>
          <ac:spMkLst>
            <pc:docMk/>
            <pc:sldMk cId="782580907" sldId="292"/>
            <ac:spMk id="19" creationId="{40F05074-29BF-E00C-1C28-F20050BCDDBF}"/>
          </ac:spMkLst>
        </pc:spChg>
        <pc:spChg chg="add del mod">
          <ac:chgData name="中村 承太郎" userId="92a6b80b-3dba-4b49-b284-e2671a680399" providerId="ADAL" clId="{3155173F-4931-4432-8098-C9BE173000DC}" dt="2025-10-17T11:45:39.867" v="11900" actId="478"/>
          <ac:spMkLst>
            <pc:docMk/>
            <pc:sldMk cId="782580907" sldId="292"/>
            <ac:spMk id="25" creationId="{650EF1C2-C171-5850-20CB-A3D010089FC6}"/>
          </ac:spMkLst>
        </pc:spChg>
        <pc:grpChg chg="del">
          <ac:chgData name="中村 承太郎" userId="92a6b80b-3dba-4b49-b284-e2671a680399" providerId="ADAL" clId="{3155173F-4931-4432-8098-C9BE173000DC}" dt="2025-10-17T11:39:30.135" v="11434" actId="478"/>
          <ac:grpSpMkLst>
            <pc:docMk/>
            <pc:sldMk cId="782580907" sldId="292"/>
            <ac:grpSpMk id="11" creationId="{31332F34-5FDE-F21B-78EE-2F2EC843585A}"/>
          </ac:grpSpMkLst>
        </pc:grpChg>
        <pc:grpChg chg="del">
          <ac:chgData name="中村 承太郎" userId="92a6b80b-3dba-4b49-b284-e2671a680399" providerId="ADAL" clId="{3155173F-4931-4432-8098-C9BE173000DC}" dt="2025-10-17T11:40:09.917" v="11445" actId="478"/>
          <ac:grpSpMkLst>
            <pc:docMk/>
            <pc:sldMk cId="782580907" sldId="292"/>
            <ac:grpSpMk id="16" creationId="{38C271F8-BCF9-10B8-7455-DF40093F54D0}"/>
          </ac:grpSpMkLst>
        </pc:grpChg>
        <pc:picChg chg="del">
          <ac:chgData name="中村 承太郎" userId="92a6b80b-3dba-4b49-b284-e2671a680399" providerId="ADAL" clId="{3155173F-4931-4432-8098-C9BE173000DC}" dt="2025-10-17T11:40:11.840" v="11446" actId="478"/>
          <ac:picMkLst>
            <pc:docMk/>
            <pc:sldMk cId="782580907" sldId="292"/>
            <ac:picMk id="3" creationId="{94C30FA6-F20B-628B-81F2-35B0AFF723B0}"/>
          </ac:picMkLst>
        </pc:picChg>
        <pc:picChg chg="del">
          <ac:chgData name="中村 承太郎" userId="92a6b80b-3dba-4b49-b284-e2671a680399" providerId="ADAL" clId="{3155173F-4931-4432-8098-C9BE173000DC}" dt="2025-10-17T11:40:18.303" v="11450" actId="478"/>
          <ac:picMkLst>
            <pc:docMk/>
            <pc:sldMk cId="782580907" sldId="292"/>
            <ac:picMk id="20" creationId="{90C4D741-824C-CFB0-D9E5-42A375E0E50B}"/>
          </ac:picMkLst>
        </pc:picChg>
        <pc:picChg chg="del">
          <ac:chgData name="中村 承太郎" userId="92a6b80b-3dba-4b49-b284-e2671a680399" providerId="ADAL" clId="{3155173F-4931-4432-8098-C9BE173000DC}" dt="2025-10-17T11:39:30.135" v="11434" actId="478"/>
          <ac:picMkLst>
            <pc:docMk/>
            <pc:sldMk cId="782580907" sldId="292"/>
            <ac:picMk id="21" creationId="{2C2F5B3C-8A9A-BF54-3A64-D7DAA07211E4}"/>
          </ac:picMkLst>
        </pc:picChg>
        <pc:picChg chg="add del mod">
          <ac:chgData name="中村 承太郎" userId="92a6b80b-3dba-4b49-b284-e2671a680399" providerId="ADAL" clId="{3155173F-4931-4432-8098-C9BE173000DC}" dt="2025-10-17T11:45:39.867" v="11900" actId="478"/>
          <ac:picMkLst>
            <pc:docMk/>
            <pc:sldMk cId="782580907" sldId="292"/>
            <ac:picMk id="23" creationId="{883E2621-C0DC-9D93-B394-DF0DA71DB2AC}"/>
          </ac:picMkLst>
        </pc:picChg>
      </pc:sldChg>
      <pc:sldChg chg="new del">
        <pc:chgData name="中村 承太郎" userId="92a6b80b-3dba-4b49-b284-e2671a680399" providerId="ADAL" clId="{3155173F-4931-4432-8098-C9BE173000DC}" dt="2025-10-17T11:39:18.266" v="11430" actId="47"/>
        <pc:sldMkLst>
          <pc:docMk/>
          <pc:sldMk cId="4049744552" sldId="292"/>
        </pc:sldMkLst>
      </pc:sldChg>
      <pc:sldChg chg="modSp add mod modNotesTx">
        <pc:chgData name="中村 承太郎" userId="92a6b80b-3dba-4b49-b284-e2671a680399" providerId="ADAL" clId="{3155173F-4931-4432-8098-C9BE173000DC}" dt="2025-10-17T11:49:20.626" v="12206" actId="1076"/>
        <pc:sldMkLst>
          <pc:docMk/>
          <pc:sldMk cId="1637272813" sldId="293"/>
        </pc:sldMkLst>
        <pc:spChg chg="mod ord">
          <ac:chgData name="中村 承太郎" userId="92a6b80b-3dba-4b49-b284-e2671a680399" providerId="ADAL" clId="{3155173F-4931-4432-8098-C9BE173000DC}" dt="2025-10-17T11:46:59.650" v="11935" actId="1076"/>
          <ac:spMkLst>
            <pc:docMk/>
            <pc:sldMk cId="1637272813" sldId="293"/>
            <ac:spMk id="9" creationId="{B1EA0C72-7A13-9668-E390-C3A853A0A461}"/>
          </ac:spMkLst>
        </pc:spChg>
        <pc:spChg chg="mod">
          <ac:chgData name="中村 承太郎" userId="92a6b80b-3dba-4b49-b284-e2671a680399" providerId="ADAL" clId="{3155173F-4931-4432-8098-C9BE173000DC}" dt="2025-10-17T11:49:20.626" v="12206" actId="1076"/>
          <ac:spMkLst>
            <pc:docMk/>
            <pc:sldMk cId="1637272813" sldId="293"/>
            <ac:spMk id="25" creationId="{4E1A17F2-8D60-E58C-E46D-E637B8CBC6F3}"/>
          </ac:spMkLst>
        </pc:spChg>
        <pc:picChg chg="mod">
          <ac:chgData name="中村 承太郎" userId="92a6b80b-3dba-4b49-b284-e2671a680399" providerId="ADAL" clId="{3155173F-4931-4432-8098-C9BE173000DC}" dt="2025-10-17T11:46:56.822" v="11934" actId="1076"/>
          <ac:picMkLst>
            <pc:docMk/>
            <pc:sldMk cId="1637272813" sldId="293"/>
            <ac:picMk id="23" creationId="{38AA3479-B7D1-6D38-695B-8E41322C4139}"/>
          </ac:picMkLst>
        </pc:picChg>
      </pc:sldChg>
      <pc:sldChg chg="addSp delSp modSp add mod modNotesTx">
        <pc:chgData name="中村 承太郎" userId="92a6b80b-3dba-4b49-b284-e2671a680399" providerId="ADAL" clId="{3155173F-4931-4432-8098-C9BE173000DC}" dt="2025-10-17T11:51:57.526" v="12373" actId="1076"/>
        <pc:sldMkLst>
          <pc:docMk/>
          <pc:sldMk cId="1140870693" sldId="294"/>
        </pc:sldMkLst>
        <pc:spChg chg="mod">
          <ac:chgData name="中村 承太郎" userId="92a6b80b-3dba-4b49-b284-e2671a680399" providerId="ADAL" clId="{3155173F-4931-4432-8098-C9BE173000DC}" dt="2025-10-17T11:51:57.526" v="12373" actId="1076"/>
          <ac:spMkLst>
            <pc:docMk/>
            <pc:sldMk cId="1140870693" sldId="294"/>
            <ac:spMk id="25" creationId="{3685A4EF-6E69-B758-A770-1CC06EC01180}"/>
          </ac:spMkLst>
        </pc:spChg>
        <pc:picChg chg="add mod ord">
          <ac:chgData name="中村 承太郎" userId="92a6b80b-3dba-4b49-b284-e2671a680399" providerId="ADAL" clId="{3155173F-4931-4432-8098-C9BE173000DC}" dt="2025-10-17T11:51:53.922" v="12372" actId="1076"/>
          <ac:picMkLst>
            <pc:docMk/>
            <pc:sldMk cId="1140870693" sldId="294"/>
            <ac:picMk id="6" creationId="{DAC797A4-09D8-C1BE-4B05-AADCC0032A77}"/>
          </ac:picMkLst>
        </pc:picChg>
        <pc:picChg chg="del">
          <ac:chgData name="中村 承太郎" userId="92a6b80b-3dba-4b49-b284-e2671a680399" providerId="ADAL" clId="{3155173F-4931-4432-8098-C9BE173000DC}" dt="2025-10-17T11:50:49.900" v="12210" actId="478"/>
          <ac:picMkLst>
            <pc:docMk/>
            <pc:sldMk cId="1140870693" sldId="294"/>
            <ac:picMk id="23" creationId="{93445BC7-351B-B695-C095-4488F8ADC96A}"/>
          </ac:picMkLst>
        </pc:picChg>
      </pc:sldChg>
      <pc:sldChg chg="addSp delSp modSp add mod ord modShow modNotesTx">
        <pc:chgData name="中村 承太郎" userId="92a6b80b-3dba-4b49-b284-e2671a680399" providerId="ADAL" clId="{3155173F-4931-4432-8098-C9BE173000DC}" dt="2025-10-17T12:03:45.904" v="12893" actId="729"/>
        <pc:sldMkLst>
          <pc:docMk/>
          <pc:sldMk cId="1105605333" sldId="295"/>
        </pc:sldMkLst>
        <pc:spChg chg="mod">
          <ac:chgData name="中村 承太郎" userId="92a6b80b-3dba-4b49-b284-e2671a680399" providerId="ADAL" clId="{3155173F-4931-4432-8098-C9BE173000DC}" dt="2025-10-17T11:52:11.895" v="12414" actId="20577"/>
          <ac:spMkLst>
            <pc:docMk/>
            <pc:sldMk cId="1105605333" sldId="295"/>
            <ac:spMk id="2" creationId="{45B736D1-22F7-CAA2-076F-165DF6B29235}"/>
          </ac:spMkLst>
        </pc:spChg>
        <pc:spChg chg="add del">
          <ac:chgData name="中村 承太郎" userId="92a6b80b-3dba-4b49-b284-e2671a680399" providerId="ADAL" clId="{3155173F-4931-4432-8098-C9BE173000DC}" dt="2025-10-17T11:54:38.301" v="12701" actId="22"/>
          <ac:spMkLst>
            <pc:docMk/>
            <pc:sldMk cId="1105605333" sldId="295"/>
            <ac:spMk id="6" creationId="{B77C51F5-225F-B9EE-8549-0073E0994BB3}"/>
          </ac:spMkLst>
        </pc:spChg>
        <pc:spChg chg="del">
          <ac:chgData name="中村 承太郎" userId="92a6b80b-3dba-4b49-b284-e2671a680399" providerId="ADAL" clId="{3155173F-4931-4432-8098-C9BE173000DC}" dt="2025-10-17T11:52:13.881" v="12415" actId="478"/>
          <ac:spMkLst>
            <pc:docMk/>
            <pc:sldMk cId="1105605333" sldId="295"/>
            <ac:spMk id="9" creationId="{0F823D2B-33DE-6861-69A4-FA926B25364F}"/>
          </ac:spMkLst>
        </pc:spChg>
        <pc:picChg chg="add mod">
          <ac:chgData name="中村 承太郎" userId="92a6b80b-3dba-4b49-b284-e2671a680399" providerId="ADAL" clId="{3155173F-4931-4432-8098-C9BE173000DC}" dt="2025-10-17T11:54:51.024" v="12706" actId="1076"/>
          <ac:picMkLst>
            <pc:docMk/>
            <pc:sldMk cId="1105605333" sldId="295"/>
            <ac:picMk id="8" creationId="{F669D3AB-80F4-FA2F-9DA7-74C3C81A6C31}"/>
          </ac:picMkLst>
        </pc:picChg>
      </pc:sldChg>
      <pc:sldChg chg="modSp add mod ord modShow modNotesTx">
        <pc:chgData name="中村 承太郎" userId="92a6b80b-3dba-4b49-b284-e2671a680399" providerId="ADAL" clId="{3155173F-4931-4432-8098-C9BE173000DC}" dt="2025-10-17T12:03:43.705" v="12892" actId="729"/>
        <pc:sldMkLst>
          <pc:docMk/>
          <pc:sldMk cId="1554883905" sldId="296"/>
        </pc:sldMkLst>
        <pc:spChg chg="mod">
          <ac:chgData name="中村 承太郎" userId="92a6b80b-3dba-4b49-b284-e2671a680399" providerId="ADAL" clId="{3155173F-4931-4432-8098-C9BE173000DC}" dt="2025-10-17T11:53:49.533" v="12493" actId="20577"/>
          <ac:spMkLst>
            <pc:docMk/>
            <pc:sldMk cId="1554883905" sldId="296"/>
            <ac:spMk id="2" creationId="{D0B1BFDA-304F-967C-C233-36611B751DE9}"/>
          </ac:spMkLst>
        </pc:spChg>
      </pc:sldChg>
      <pc:sldChg chg="modSp new del mod">
        <pc:chgData name="中村 承太郎" userId="92a6b80b-3dba-4b49-b284-e2671a680399" providerId="ADAL" clId="{3155173F-4931-4432-8098-C9BE173000DC}" dt="2025-10-17T21:31:40.275" v="16407" actId="47"/>
        <pc:sldMkLst>
          <pc:docMk/>
          <pc:sldMk cId="3011602329" sldId="297"/>
        </pc:sldMkLst>
        <pc:spChg chg="mod">
          <ac:chgData name="中村 承太郎" userId="92a6b80b-3dba-4b49-b284-e2671a680399" providerId="ADAL" clId="{3155173F-4931-4432-8098-C9BE173000DC}" dt="2025-10-17T21:30:20.862" v="16405" actId="20577"/>
          <ac:spMkLst>
            <pc:docMk/>
            <pc:sldMk cId="3011602329" sldId="297"/>
            <ac:spMk id="2" creationId="{F31307D6-31B9-9ED9-589C-87C30F96C8B4}"/>
          </ac:spMkLst>
        </pc:spChg>
      </pc:sldChg>
      <pc:sldChg chg="add del">
        <pc:chgData name="中村 承太郎" userId="92a6b80b-3dba-4b49-b284-e2671a680399" providerId="ADAL" clId="{3155173F-4931-4432-8098-C9BE173000DC}" dt="2025-10-17T12:12:16.414" v="12905" actId="47"/>
        <pc:sldMkLst>
          <pc:docMk/>
          <pc:sldMk cId="982792547" sldId="298"/>
        </pc:sldMkLst>
      </pc:sldChg>
      <pc:sldChg chg="addSp delSp modSp add mod ord modTransition modNotesTx">
        <pc:chgData name="中村 承太郎" userId="92a6b80b-3dba-4b49-b284-e2671a680399" providerId="ADAL" clId="{3155173F-4931-4432-8098-C9BE173000DC}" dt="2025-10-17T12:24:10.974" v="13165" actId="20577"/>
        <pc:sldMkLst>
          <pc:docMk/>
          <pc:sldMk cId="1124650728" sldId="299"/>
        </pc:sldMkLst>
        <pc:spChg chg="add del mod">
          <ac:chgData name="中村 承太郎" userId="92a6b80b-3dba-4b49-b284-e2671a680399" providerId="ADAL" clId="{3155173F-4931-4432-8098-C9BE173000DC}" dt="2025-10-17T12:24:10.974" v="13165" actId="20577"/>
          <ac:spMkLst>
            <pc:docMk/>
            <pc:sldMk cId="1124650728" sldId="299"/>
            <ac:spMk id="2" creationId="{10008952-6361-B92A-A7BB-FEA70325222D}"/>
          </ac:spMkLst>
        </pc:spChg>
        <pc:spChg chg="mod">
          <ac:chgData name="中村 承太郎" userId="92a6b80b-3dba-4b49-b284-e2671a680399" providerId="ADAL" clId="{3155173F-4931-4432-8098-C9BE173000DC}" dt="2025-10-17T12:13:30.216" v="12996" actId="1076"/>
          <ac:spMkLst>
            <pc:docMk/>
            <pc:sldMk cId="1124650728" sldId="299"/>
            <ac:spMk id="4" creationId="{77E6EE52-FC28-8FE3-EADF-3B2526CDE733}"/>
          </ac:spMkLst>
        </pc:spChg>
        <pc:spChg chg="add del">
          <ac:chgData name="中村 承太郎" userId="92a6b80b-3dba-4b49-b284-e2671a680399" providerId="ADAL" clId="{3155173F-4931-4432-8098-C9BE173000DC}" dt="2025-10-17T12:12:50.297" v="12972" actId="22"/>
          <ac:spMkLst>
            <pc:docMk/>
            <pc:sldMk cId="1124650728" sldId="299"/>
            <ac:spMk id="5" creationId="{18BC9D18-D14C-4885-E71E-D7DBC80FC7F3}"/>
          </ac:spMkLst>
        </pc:spChg>
        <pc:spChg chg="add mod">
          <ac:chgData name="中村 承太郎" userId="92a6b80b-3dba-4b49-b284-e2671a680399" providerId="ADAL" clId="{3155173F-4931-4432-8098-C9BE173000DC}" dt="2025-10-17T12:16:32.106" v="13092" actId="1076"/>
          <ac:spMkLst>
            <pc:docMk/>
            <pc:sldMk cId="1124650728" sldId="299"/>
            <ac:spMk id="6" creationId="{E763C4B1-92F6-809F-AE9C-D78377D9DF77}"/>
          </ac:spMkLst>
        </pc:spChg>
        <pc:spChg chg="add del mod">
          <ac:chgData name="中村 承太郎" userId="92a6b80b-3dba-4b49-b284-e2671a680399" providerId="ADAL" clId="{3155173F-4931-4432-8098-C9BE173000DC}" dt="2025-10-17T12:13:20.444" v="12989" actId="478"/>
          <ac:spMkLst>
            <pc:docMk/>
            <pc:sldMk cId="1124650728" sldId="299"/>
            <ac:spMk id="8" creationId="{FEE96D8F-679C-44B4-39C6-3F7EF7EF1717}"/>
          </ac:spMkLst>
        </pc:spChg>
        <pc:spChg chg="add del">
          <ac:chgData name="中村 承太郎" userId="92a6b80b-3dba-4b49-b284-e2671a680399" providerId="ADAL" clId="{3155173F-4931-4432-8098-C9BE173000DC}" dt="2025-10-17T12:14:14.347" v="13021" actId="22"/>
          <ac:spMkLst>
            <pc:docMk/>
            <pc:sldMk cId="1124650728" sldId="299"/>
            <ac:spMk id="10" creationId="{5871675F-2AC7-708E-C343-4850E8511384}"/>
          </ac:spMkLst>
        </pc:spChg>
      </pc:sldChg>
      <pc:sldChg chg="addSp modSp add mod modTransition modNotesTx">
        <pc:chgData name="中村 承太郎" userId="92a6b80b-3dba-4b49-b284-e2671a680399" providerId="ADAL" clId="{3155173F-4931-4432-8098-C9BE173000DC}" dt="2025-10-17T12:47:02.221" v="14807" actId="1076"/>
        <pc:sldMkLst>
          <pc:docMk/>
          <pc:sldMk cId="675983520" sldId="300"/>
        </pc:sldMkLst>
        <pc:spChg chg="mod">
          <ac:chgData name="中村 承太郎" userId="92a6b80b-3dba-4b49-b284-e2671a680399" providerId="ADAL" clId="{3155173F-4931-4432-8098-C9BE173000DC}" dt="2025-10-17T12:37:38.638" v="14230" actId="1076"/>
          <ac:spMkLst>
            <pc:docMk/>
            <pc:sldMk cId="675983520" sldId="300"/>
            <ac:spMk id="2" creationId="{33000F4E-ACFF-09C9-04B6-FE4D710AE29A}"/>
          </ac:spMkLst>
        </pc:spChg>
        <pc:spChg chg="mod">
          <ac:chgData name="中村 承太郎" userId="92a6b80b-3dba-4b49-b284-e2671a680399" providerId="ADAL" clId="{3155173F-4931-4432-8098-C9BE173000DC}" dt="2025-10-17T12:24:28.157" v="13210" actId="1038"/>
          <ac:spMkLst>
            <pc:docMk/>
            <pc:sldMk cId="675983520" sldId="300"/>
            <ac:spMk id="6" creationId="{34B54AAE-29C9-8DD9-CDD3-807AA6F23D72}"/>
          </ac:spMkLst>
        </pc:spChg>
        <pc:picChg chg="add mod">
          <ac:chgData name="中村 承太郎" userId="92a6b80b-3dba-4b49-b284-e2671a680399" providerId="ADAL" clId="{3155173F-4931-4432-8098-C9BE173000DC}" dt="2025-10-17T12:47:02.221" v="14807" actId="1076"/>
          <ac:picMkLst>
            <pc:docMk/>
            <pc:sldMk cId="675983520" sldId="300"/>
            <ac:picMk id="3" creationId="{1862BC57-9C5B-AB1E-9E86-D2838DCAD809}"/>
          </ac:picMkLst>
        </pc:picChg>
      </pc:sldChg>
      <pc:sldChg chg="modSp add del mod">
        <pc:chgData name="中村 承太郎" userId="92a6b80b-3dba-4b49-b284-e2671a680399" providerId="ADAL" clId="{3155173F-4931-4432-8098-C9BE173000DC}" dt="2025-10-17T12:13:27.350" v="12994"/>
        <pc:sldMkLst>
          <pc:docMk/>
          <pc:sldMk cId="3224252570" sldId="300"/>
        </pc:sldMkLst>
        <pc:spChg chg="mod">
          <ac:chgData name="中村 承太郎" userId="92a6b80b-3dba-4b49-b284-e2671a680399" providerId="ADAL" clId="{3155173F-4931-4432-8098-C9BE173000DC}" dt="2025-10-17T12:13:27.117" v="12993" actId="21"/>
          <ac:spMkLst>
            <pc:docMk/>
            <pc:sldMk cId="3224252570" sldId="300"/>
            <ac:spMk id="2" creationId="{31970571-5E02-6297-191D-9DE9360C98B4}"/>
          </ac:spMkLst>
        </pc:spChg>
      </pc:sldChg>
      <pc:sldChg chg="addSp delSp modSp add del mod chgLayout modNotesTx">
        <pc:chgData name="中村 承太郎" userId="92a6b80b-3dba-4b49-b284-e2671a680399" providerId="ADAL" clId="{3155173F-4931-4432-8098-C9BE173000DC}" dt="2025-10-17T12:38:16.449" v="14238" actId="47"/>
        <pc:sldMkLst>
          <pc:docMk/>
          <pc:sldMk cId="2049598735" sldId="301"/>
        </pc:sldMkLst>
        <pc:spChg chg="add del mod ord">
          <ac:chgData name="中村 承太郎" userId="92a6b80b-3dba-4b49-b284-e2671a680399" providerId="ADAL" clId="{3155173F-4931-4432-8098-C9BE173000DC}" dt="2025-10-17T12:26:14.107" v="13282" actId="700"/>
          <ac:spMkLst>
            <pc:docMk/>
            <pc:sldMk cId="2049598735" sldId="301"/>
            <ac:spMk id="2" creationId="{16548833-7B19-B674-F586-152CD9DD11E3}"/>
          </ac:spMkLst>
        </pc:spChg>
        <pc:spChg chg="add mod">
          <ac:chgData name="中村 承太郎" userId="92a6b80b-3dba-4b49-b284-e2671a680399" providerId="ADAL" clId="{3155173F-4931-4432-8098-C9BE173000DC}" dt="2025-10-17T12:25:26.334" v="13270" actId="1036"/>
          <ac:spMkLst>
            <pc:docMk/>
            <pc:sldMk cId="2049598735" sldId="301"/>
            <ac:spMk id="3" creationId="{41085D80-9E9E-BA83-FC78-E2301162BFA1}"/>
          </ac:spMkLst>
        </pc:spChg>
        <pc:spChg chg="add mod">
          <ac:chgData name="中村 承太郎" userId="92a6b80b-3dba-4b49-b284-e2671a680399" providerId="ADAL" clId="{3155173F-4931-4432-8098-C9BE173000DC}" dt="2025-10-17T12:25:35.633" v="13278" actId="1037"/>
          <ac:spMkLst>
            <pc:docMk/>
            <pc:sldMk cId="2049598735" sldId="301"/>
            <ac:spMk id="5" creationId="{D0DF14C3-7658-C687-B0FE-9E799247A267}"/>
          </ac:spMkLst>
        </pc:spChg>
        <pc:spChg chg="add del mod">
          <ac:chgData name="中村 承太郎" userId="92a6b80b-3dba-4b49-b284-e2671a680399" providerId="ADAL" clId="{3155173F-4931-4432-8098-C9BE173000DC}" dt="2025-10-17T12:25:09.540" v="13228" actId="478"/>
          <ac:spMkLst>
            <pc:docMk/>
            <pc:sldMk cId="2049598735" sldId="301"/>
            <ac:spMk id="7" creationId="{711FE3DA-67A0-64AE-B908-7A0F7A17B4BB}"/>
          </ac:spMkLst>
        </pc:spChg>
        <pc:spChg chg="add mod ord">
          <ac:chgData name="中村 承太郎" userId="92a6b80b-3dba-4b49-b284-e2671a680399" providerId="ADAL" clId="{3155173F-4931-4432-8098-C9BE173000DC}" dt="2025-10-17T12:34:31.198" v="14197" actId="1076"/>
          <ac:spMkLst>
            <pc:docMk/>
            <pc:sldMk cId="2049598735" sldId="301"/>
            <ac:spMk id="8" creationId="{162087F0-E11D-71C2-E42F-03A90D3DB643}"/>
          </ac:spMkLst>
        </pc:spChg>
        <pc:spChg chg="del">
          <ac:chgData name="中村 承太郎" userId="92a6b80b-3dba-4b49-b284-e2671a680399" providerId="ADAL" clId="{3155173F-4931-4432-8098-C9BE173000DC}" dt="2025-10-17T12:25:43.641" v="13279" actId="478"/>
          <ac:spMkLst>
            <pc:docMk/>
            <pc:sldMk cId="2049598735" sldId="301"/>
            <ac:spMk id="9" creationId="{7E1D1410-25D9-D7A1-1426-30E1290FB61E}"/>
          </ac:spMkLst>
        </pc:spChg>
        <pc:spChg chg="del">
          <ac:chgData name="中村 承太郎" userId="92a6b80b-3dba-4b49-b284-e2671a680399" providerId="ADAL" clId="{3155173F-4931-4432-8098-C9BE173000DC}" dt="2025-10-17T12:25:54.574" v="13281" actId="478"/>
          <ac:spMkLst>
            <pc:docMk/>
            <pc:sldMk cId="2049598735" sldId="301"/>
            <ac:spMk id="10" creationId="{D8B841D8-4F8B-C81B-263E-5CA850458EC7}"/>
          </ac:spMkLst>
        </pc:spChg>
        <pc:spChg chg="del">
          <ac:chgData name="中村 承太郎" userId="92a6b80b-3dba-4b49-b284-e2671a680399" providerId="ADAL" clId="{3155173F-4931-4432-8098-C9BE173000DC}" dt="2025-10-17T12:25:52.835" v="13280" actId="478"/>
          <ac:spMkLst>
            <pc:docMk/>
            <pc:sldMk cId="2049598735" sldId="301"/>
            <ac:spMk id="12" creationId="{EBB26611-FBD4-B52C-0E43-899BDFC3201F}"/>
          </ac:spMkLst>
        </pc:spChg>
        <pc:spChg chg="del">
          <ac:chgData name="中村 承太郎" userId="92a6b80b-3dba-4b49-b284-e2671a680399" providerId="ADAL" clId="{3155173F-4931-4432-8098-C9BE173000DC}" dt="2025-10-17T12:25:43.641" v="13279" actId="478"/>
          <ac:spMkLst>
            <pc:docMk/>
            <pc:sldMk cId="2049598735" sldId="301"/>
            <ac:spMk id="23" creationId="{43058472-EBF7-2504-7B24-E456B41D7D7C}"/>
          </ac:spMkLst>
        </pc:spChg>
        <pc:spChg chg="del">
          <ac:chgData name="中村 承太郎" userId="92a6b80b-3dba-4b49-b284-e2671a680399" providerId="ADAL" clId="{3155173F-4931-4432-8098-C9BE173000DC}" dt="2025-10-17T12:25:43.641" v="13279" actId="478"/>
          <ac:spMkLst>
            <pc:docMk/>
            <pc:sldMk cId="2049598735" sldId="301"/>
            <ac:spMk id="25" creationId="{E9B01ACE-7FEF-0347-1B0F-BBE0E0447296}"/>
          </ac:spMkLst>
        </pc:spChg>
        <pc:picChg chg="add mod">
          <ac:chgData name="中村 承太郎" userId="92a6b80b-3dba-4b49-b284-e2671a680399" providerId="ADAL" clId="{3155173F-4931-4432-8098-C9BE173000DC}" dt="2025-10-17T12:35:54.648" v="14202" actId="1076"/>
          <ac:picMkLst>
            <pc:docMk/>
            <pc:sldMk cId="2049598735" sldId="301"/>
            <ac:picMk id="11" creationId="{29654E89-C2E0-E304-562B-7137558D2891}"/>
          </ac:picMkLst>
        </pc:picChg>
      </pc:sldChg>
      <pc:sldChg chg="addSp delSp modSp add del mod modNotesTx">
        <pc:chgData name="中村 承太郎" userId="92a6b80b-3dba-4b49-b284-e2671a680399" providerId="ADAL" clId="{3155173F-4931-4432-8098-C9BE173000DC}" dt="2025-10-17T12:46:00.993" v="14785" actId="47"/>
        <pc:sldMkLst>
          <pc:docMk/>
          <pc:sldMk cId="352985800" sldId="302"/>
        </pc:sldMkLst>
        <pc:spChg chg="mod">
          <ac:chgData name="中村 承太郎" userId="92a6b80b-3dba-4b49-b284-e2671a680399" providerId="ADAL" clId="{3155173F-4931-4432-8098-C9BE173000DC}" dt="2025-10-17T12:38:13.166" v="14235" actId="1076"/>
          <ac:spMkLst>
            <pc:docMk/>
            <pc:sldMk cId="352985800" sldId="302"/>
            <ac:spMk id="2" creationId="{8A784910-3501-8689-3A16-CEEEDE24058F}"/>
          </ac:spMkLst>
        </pc:spChg>
        <pc:spChg chg="add del mod">
          <ac:chgData name="中村 承太郎" userId="92a6b80b-3dba-4b49-b284-e2671a680399" providerId="ADAL" clId="{3155173F-4931-4432-8098-C9BE173000DC}" dt="2025-10-17T12:38:31.389" v="14240" actId="478"/>
          <ac:spMkLst>
            <pc:docMk/>
            <pc:sldMk cId="352985800" sldId="302"/>
            <ac:spMk id="3" creationId="{EAE2D048-4982-F78E-9263-7B55E50F8037}"/>
          </ac:spMkLst>
        </pc:spChg>
        <pc:spChg chg="del">
          <ac:chgData name="中村 承太郎" userId="92a6b80b-3dba-4b49-b284-e2671a680399" providerId="ADAL" clId="{3155173F-4931-4432-8098-C9BE173000DC}" dt="2025-10-17T12:38:28.917" v="14239" actId="478"/>
          <ac:spMkLst>
            <pc:docMk/>
            <pc:sldMk cId="352985800" sldId="302"/>
            <ac:spMk id="5" creationId="{FF40AB5C-9BE0-49D2-CB0A-29DE49442A48}"/>
          </ac:spMkLst>
        </pc:spChg>
        <pc:spChg chg="mod">
          <ac:chgData name="中村 承太郎" userId="92a6b80b-3dba-4b49-b284-e2671a680399" providerId="ADAL" clId="{3155173F-4931-4432-8098-C9BE173000DC}" dt="2025-10-17T12:36:29.908" v="14216" actId="20577"/>
          <ac:spMkLst>
            <pc:docMk/>
            <pc:sldMk cId="352985800" sldId="302"/>
            <ac:spMk id="8" creationId="{567DCA31-AF7A-E441-360D-3CFC3BF62177}"/>
          </ac:spMkLst>
        </pc:spChg>
        <pc:picChg chg="add mod">
          <ac:chgData name="中村 承太郎" userId="92a6b80b-3dba-4b49-b284-e2671a680399" providerId="ADAL" clId="{3155173F-4931-4432-8098-C9BE173000DC}" dt="2025-10-17T12:40:11.269" v="14267" actId="1076"/>
          <ac:picMkLst>
            <pc:docMk/>
            <pc:sldMk cId="352985800" sldId="302"/>
            <ac:picMk id="6" creationId="{286E5F4D-48B8-6D78-6B15-9F61A6DA467C}"/>
          </ac:picMkLst>
        </pc:picChg>
        <pc:picChg chg="add mod">
          <ac:chgData name="中村 承太郎" userId="92a6b80b-3dba-4b49-b284-e2671a680399" providerId="ADAL" clId="{3155173F-4931-4432-8098-C9BE173000DC}" dt="2025-10-17T12:40:11.269" v="14267" actId="1076"/>
          <ac:picMkLst>
            <pc:docMk/>
            <pc:sldMk cId="352985800" sldId="302"/>
            <ac:picMk id="7" creationId="{9054AD7F-1EA0-71E0-0CE8-223692EBFC3B}"/>
          </ac:picMkLst>
        </pc:picChg>
        <pc:picChg chg="del mod">
          <ac:chgData name="中村 承太郎" userId="92a6b80b-3dba-4b49-b284-e2671a680399" providerId="ADAL" clId="{3155173F-4931-4432-8098-C9BE173000DC}" dt="2025-10-17T12:39:49.386" v="14252" actId="478"/>
          <ac:picMkLst>
            <pc:docMk/>
            <pc:sldMk cId="352985800" sldId="302"/>
            <ac:picMk id="11" creationId="{917AE43B-44A8-1FFC-96F8-6D7FE06741A9}"/>
          </ac:picMkLst>
        </pc:picChg>
        <pc:picChg chg="add mod">
          <ac:chgData name="中村 承太郎" userId="92a6b80b-3dba-4b49-b284-e2671a680399" providerId="ADAL" clId="{3155173F-4931-4432-8098-C9BE173000DC}" dt="2025-10-17T12:40:11.269" v="14267" actId="1076"/>
          <ac:picMkLst>
            <pc:docMk/>
            <pc:sldMk cId="352985800" sldId="302"/>
            <ac:picMk id="1026" creationId="{4ADC7592-CD74-46FA-6E53-6E08571AE19B}"/>
          </ac:picMkLst>
        </pc:picChg>
      </pc:sldChg>
      <pc:sldChg chg="addSp delSp modSp add mod modNotesTx">
        <pc:chgData name="中村 承太郎" userId="92a6b80b-3dba-4b49-b284-e2671a680399" providerId="ADAL" clId="{3155173F-4931-4432-8098-C9BE173000DC}" dt="2025-10-18T04:57:53.580" v="22266"/>
        <pc:sldMkLst>
          <pc:docMk/>
          <pc:sldMk cId="2342090234" sldId="303"/>
        </pc:sldMkLst>
        <pc:spChg chg="add del mod">
          <ac:chgData name="中村 承太郎" userId="92a6b80b-3dba-4b49-b284-e2671a680399" providerId="ADAL" clId="{3155173F-4931-4432-8098-C9BE173000DC}" dt="2025-10-18T04:57:53.580" v="22266"/>
          <ac:spMkLst>
            <pc:docMk/>
            <pc:sldMk cId="2342090234" sldId="303"/>
            <ac:spMk id="2" creationId="{ADD4441F-C823-317D-88E6-F16AAAF0711E}"/>
          </ac:spMkLst>
        </pc:spChg>
        <pc:spChg chg="del">
          <ac:chgData name="中村 承太郎" userId="92a6b80b-3dba-4b49-b284-e2671a680399" providerId="ADAL" clId="{3155173F-4931-4432-8098-C9BE173000DC}" dt="2025-10-17T12:38:36.394" v="14241" actId="478"/>
          <ac:spMkLst>
            <pc:docMk/>
            <pc:sldMk cId="2342090234" sldId="303"/>
            <ac:spMk id="3" creationId="{377C5C76-B58D-3DB1-C47C-9ADA64459F6D}"/>
          </ac:spMkLst>
        </pc:spChg>
        <pc:spChg chg="del">
          <ac:chgData name="中村 承太郎" userId="92a6b80b-3dba-4b49-b284-e2671a680399" providerId="ADAL" clId="{3155173F-4931-4432-8098-C9BE173000DC}" dt="2025-10-17T12:38:45.897" v="14244" actId="478"/>
          <ac:spMkLst>
            <pc:docMk/>
            <pc:sldMk cId="2342090234" sldId="303"/>
            <ac:spMk id="5" creationId="{02C9A97A-E531-2272-4216-CE36243AF3F7}"/>
          </ac:spMkLst>
        </pc:spChg>
        <pc:spChg chg="add del mod">
          <ac:chgData name="中村 承太郎" userId="92a6b80b-3dba-4b49-b284-e2671a680399" providerId="ADAL" clId="{3155173F-4931-4432-8098-C9BE173000DC}" dt="2025-10-17T12:38:39.694" v="14243" actId="478"/>
          <ac:spMkLst>
            <pc:docMk/>
            <pc:sldMk cId="2342090234" sldId="303"/>
            <ac:spMk id="7" creationId="{6F55C98C-0600-FFF3-B847-06154E96CB81}"/>
          </ac:spMkLst>
        </pc:spChg>
        <pc:spChg chg="mod">
          <ac:chgData name="中村 承太郎" userId="92a6b80b-3dba-4b49-b284-e2671a680399" providerId="ADAL" clId="{3155173F-4931-4432-8098-C9BE173000DC}" dt="2025-10-17T12:44:59.828" v="14767" actId="14100"/>
          <ac:spMkLst>
            <pc:docMk/>
            <pc:sldMk cId="2342090234" sldId="303"/>
            <ac:spMk id="8" creationId="{79910452-03AD-9883-88C5-51CE1C3E0D01}"/>
          </ac:spMkLst>
        </pc:spChg>
        <pc:spChg chg="add mod">
          <ac:chgData name="中村 承太郎" userId="92a6b80b-3dba-4b49-b284-e2671a680399" providerId="ADAL" clId="{3155173F-4931-4432-8098-C9BE173000DC}" dt="2025-10-17T12:45:10.521" v="14769" actId="14100"/>
          <ac:spMkLst>
            <pc:docMk/>
            <pc:sldMk cId="2342090234" sldId="303"/>
            <ac:spMk id="13" creationId="{A6446AE9-3C7B-4EFD-1C98-95E411AC5957}"/>
          </ac:spMkLst>
        </pc:spChg>
        <pc:spChg chg="add mod">
          <ac:chgData name="中村 承太郎" userId="92a6b80b-3dba-4b49-b284-e2671a680399" providerId="ADAL" clId="{3155173F-4931-4432-8098-C9BE173000DC}" dt="2025-10-17T12:45:52.549" v="14782" actId="1035"/>
          <ac:spMkLst>
            <pc:docMk/>
            <pc:sldMk cId="2342090234" sldId="303"/>
            <ac:spMk id="14" creationId="{4DAB6693-EB44-5664-3B90-52DE00AE9CD6}"/>
          </ac:spMkLst>
        </pc:spChg>
        <pc:picChg chg="add del mod">
          <ac:chgData name="中村 承太郎" userId="92a6b80b-3dba-4b49-b284-e2671a680399" providerId="ADAL" clId="{3155173F-4931-4432-8098-C9BE173000DC}" dt="2025-10-17T12:45:15.494" v="14770" actId="478"/>
          <ac:picMkLst>
            <pc:docMk/>
            <pc:sldMk cId="2342090234" sldId="303"/>
            <ac:picMk id="9" creationId="{75299E70-A384-3781-B4E6-CD22F4573AAE}"/>
          </ac:picMkLst>
        </pc:picChg>
        <pc:picChg chg="add del mod">
          <ac:chgData name="中村 承太郎" userId="92a6b80b-3dba-4b49-b284-e2671a680399" providerId="ADAL" clId="{3155173F-4931-4432-8098-C9BE173000DC}" dt="2025-10-17T12:45:15.494" v="14770" actId="478"/>
          <ac:picMkLst>
            <pc:docMk/>
            <pc:sldMk cId="2342090234" sldId="303"/>
            <ac:picMk id="10" creationId="{ABB86806-914C-80A7-8AFF-E1CB42163B2E}"/>
          </ac:picMkLst>
        </pc:picChg>
        <pc:picChg chg="del mod ord">
          <ac:chgData name="中村 承太郎" userId="92a6b80b-3dba-4b49-b284-e2671a680399" providerId="ADAL" clId="{3155173F-4931-4432-8098-C9BE173000DC}" dt="2025-10-17T12:39:51.938" v="14253" actId="478"/>
          <ac:picMkLst>
            <pc:docMk/>
            <pc:sldMk cId="2342090234" sldId="303"/>
            <ac:picMk id="11" creationId="{993E3C78-E6C5-F030-A292-E4682AF973BE}"/>
          </ac:picMkLst>
        </pc:picChg>
        <pc:picChg chg="add del mod">
          <ac:chgData name="中村 承太郎" userId="92a6b80b-3dba-4b49-b284-e2671a680399" providerId="ADAL" clId="{3155173F-4931-4432-8098-C9BE173000DC}" dt="2025-10-17T12:45:15.494" v="14770" actId="478"/>
          <ac:picMkLst>
            <pc:docMk/>
            <pc:sldMk cId="2342090234" sldId="303"/>
            <ac:picMk id="12" creationId="{C8BA4D9B-30DB-949C-AD1E-6CF6E7FAF367}"/>
          </ac:picMkLst>
        </pc:picChg>
        <pc:picChg chg="add mod ord">
          <ac:chgData name="中村 承太郎" userId="92a6b80b-3dba-4b49-b284-e2671a680399" providerId="ADAL" clId="{3155173F-4931-4432-8098-C9BE173000DC}" dt="2025-10-17T12:46:36.357" v="14794" actId="1076"/>
          <ac:picMkLst>
            <pc:docMk/>
            <pc:sldMk cId="2342090234" sldId="303"/>
            <ac:picMk id="15" creationId="{A24A9C47-59F9-BCDD-377B-5A1089E0C56D}"/>
          </ac:picMkLst>
        </pc:picChg>
      </pc:sldChg>
      <pc:sldChg chg="addSp delSp modSp add del mod modNotesTx">
        <pc:chgData name="中村 承太郎" userId="92a6b80b-3dba-4b49-b284-e2671a680399" providerId="ADAL" clId="{3155173F-4931-4432-8098-C9BE173000DC}" dt="2025-10-17T12:45:56.432" v="14784" actId="47"/>
        <pc:sldMkLst>
          <pc:docMk/>
          <pc:sldMk cId="3449705600" sldId="304"/>
        </pc:sldMkLst>
        <pc:spChg chg="del">
          <ac:chgData name="中村 承太郎" userId="92a6b80b-3dba-4b49-b284-e2671a680399" providerId="ADAL" clId="{3155173F-4931-4432-8098-C9BE173000DC}" dt="2025-10-17T12:38:50.021" v="14245" actId="478"/>
          <ac:spMkLst>
            <pc:docMk/>
            <pc:sldMk cId="3449705600" sldId="304"/>
            <ac:spMk id="3" creationId="{D65FBAD3-B240-C3AF-F493-923FA0BEF22B}"/>
          </ac:spMkLst>
        </pc:spChg>
        <pc:spChg chg="del">
          <ac:chgData name="中村 承太郎" userId="92a6b80b-3dba-4b49-b284-e2671a680399" providerId="ADAL" clId="{3155173F-4931-4432-8098-C9BE173000DC}" dt="2025-10-17T12:38:53.366" v="14246" actId="478"/>
          <ac:spMkLst>
            <pc:docMk/>
            <pc:sldMk cId="3449705600" sldId="304"/>
            <ac:spMk id="5" creationId="{A6D35767-D3B9-AC3C-A32A-E32EB975A5D1}"/>
          </ac:spMkLst>
        </pc:spChg>
        <pc:spChg chg="mod">
          <ac:chgData name="中村 承太郎" userId="92a6b80b-3dba-4b49-b284-e2671a680399" providerId="ADAL" clId="{3155173F-4931-4432-8098-C9BE173000DC}" dt="2025-10-17T12:39:42.208" v="14249" actId="1076"/>
          <ac:spMkLst>
            <pc:docMk/>
            <pc:sldMk cId="3449705600" sldId="304"/>
            <ac:spMk id="8" creationId="{0E18D5F2-D812-FC7E-5AED-7593C75211C2}"/>
          </ac:spMkLst>
        </pc:spChg>
        <pc:picChg chg="add del mod">
          <ac:chgData name="中村 承太郎" userId="92a6b80b-3dba-4b49-b284-e2671a680399" providerId="ADAL" clId="{3155173F-4931-4432-8098-C9BE173000DC}" dt="2025-10-17T12:45:24.759" v="14771" actId="478"/>
          <ac:picMkLst>
            <pc:docMk/>
            <pc:sldMk cId="3449705600" sldId="304"/>
            <ac:picMk id="6" creationId="{55EB1E5E-FD57-2448-2D5A-C515BF565D2C}"/>
          </ac:picMkLst>
        </pc:picChg>
        <pc:picChg chg="add del mod">
          <ac:chgData name="中村 承太郎" userId="92a6b80b-3dba-4b49-b284-e2671a680399" providerId="ADAL" clId="{3155173F-4931-4432-8098-C9BE173000DC}" dt="2025-10-17T12:45:24.759" v="14771" actId="478"/>
          <ac:picMkLst>
            <pc:docMk/>
            <pc:sldMk cId="3449705600" sldId="304"/>
            <ac:picMk id="7" creationId="{7EA44AE0-8455-5E73-2990-3EDE4B1DF12F}"/>
          </ac:picMkLst>
        </pc:picChg>
        <pc:picChg chg="add del mod">
          <ac:chgData name="中村 承太郎" userId="92a6b80b-3dba-4b49-b284-e2671a680399" providerId="ADAL" clId="{3155173F-4931-4432-8098-C9BE173000DC}" dt="2025-10-17T12:45:24.759" v="14771" actId="478"/>
          <ac:picMkLst>
            <pc:docMk/>
            <pc:sldMk cId="3449705600" sldId="304"/>
            <ac:picMk id="9" creationId="{014FBB41-C052-E50A-88B5-3430F9353537}"/>
          </ac:picMkLst>
        </pc:picChg>
        <pc:picChg chg="del mod ord">
          <ac:chgData name="中村 承太郎" userId="92a6b80b-3dba-4b49-b284-e2671a680399" providerId="ADAL" clId="{3155173F-4931-4432-8098-C9BE173000DC}" dt="2025-10-17T12:39:45.801" v="14250" actId="478"/>
          <ac:picMkLst>
            <pc:docMk/>
            <pc:sldMk cId="3449705600" sldId="304"/>
            <ac:picMk id="11" creationId="{03A65873-A1AA-D7A8-099F-BABD6099D9DA}"/>
          </ac:picMkLst>
        </pc:picChg>
        <pc:picChg chg="add del mod">
          <ac:chgData name="中村 承太郎" userId="92a6b80b-3dba-4b49-b284-e2671a680399" providerId="ADAL" clId="{3155173F-4931-4432-8098-C9BE173000DC}" dt="2025-10-17T12:39:46.903" v="14251" actId="21"/>
          <ac:picMkLst>
            <pc:docMk/>
            <pc:sldMk cId="3449705600" sldId="304"/>
            <ac:picMk id="1026" creationId="{4ADC7592-CD74-46FA-6E53-6E08571AE19B}"/>
          </ac:picMkLst>
        </pc:picChg>
      </pc:sldChg>
      <pc:sldChg chg="modSp add del mod">
        <pc:chgData name="中村 承太郎" userId="92a6b80b-3dba-4b49-b284-e2671a680399" providerId="ADAL" clId="{3155173F-4931-4432-8098-C9BE173000DC}" dt="2025-10-17T12:45:54.890" v="14783" actId="47"/>
        <pc:sldMkLst>
          <pc:docMk/>
          <pc:sldMk cId="1254613771" sldId="305"/>
        </pc:sldMkLst>
        <pc:spChg chg="mod">
          <ac:chgData name="中村 承太郎" userId="92a6b80b-3dba-4b49-b284-e2671a680399" providerId="ADAL" clId="{3155173F-4931-4432-8098-C9BE173000DC}" dt="2025-10-17T12:44:29.726" v="14757"/>
          <ac:spMkLst>
            <pc:docMk/>
            <pc:sldMk cId="1254613771" sldId="305"/>
            <ac:spMk id="2" creationId="{20D76D77-BB79-7AEE-E942-1C3302EE66C2}"/>
          </ac:spMkLst>
        </pc:spChg>
        <pc:spChg chg="mod">
          <ac:chgData name="中村 承太郎" userId="92a6b80b-3dba-4b49-b284-e2671a680399" providerId="ADAL" clId="{3155173F-4931-4432-8098-C9BE173000DC}" dt="2025-10-17T12:43:12.995" v="14693" actId="1076"/>
          <ac:spMkLst>
            <pc:docMk/>
            <pc:sldMk cId="1254613771" sldId="305"/>
            <ac:spMk id="4" creationId="{0F6514ED-C194-930E-38F9-F41620A42EFC}"/>
          </ac:spMkLst>
        </pc:spChg>
        <pc:spChg chg="mod">
          <ac:chgData name="中村 承太郎" userId="92a6b80b-3dba-4b49-b284-e2671a680399" providerId="ADAL" clId="{3155173F-4931-4432-8098-C9BE173000DC}" dt="2025-10-17T12:45:34.434" v="14773" actId="14100"/>
          <ac:spMkLst>
            <pc:docMk/>
            <pc:sldMk cId="1254613771" sldId="305"/>
            <ac:spMk id="8" creationId="{AC9C5DDC-F2E0-511C-1D43-CDA6E99D8F0E}"/>
          </ac:spMkLst>
        </pc:spChg>
      </pc:sldChg>
      <pc:sldChg chg="addSp delSp modSp add del mod modNotesTx">
        <pc:chgData name="中村 承太郎" userId="92a6b80b-3dba-4b49-b284-e2671a680399" providerId="ADAL" clId="{3155173F-4931-4432-8098-C9BE173000DC}" dt="2025-10-17T21:53:56.883" v="18045" actId="1076"/>
        <pc:sldMkLst>
          <pc:docMk/>
          <pc:sldMk cId="4191439898" sldId="306"/>
        </pc:sldMkLst>
        <pc:spChg chg="mod">
          <ac:chgData name="中村 承太郎" userId="92a6b80b-3dba-4b49-b284-e2671a680399" providerId="ADAL" clId="{3155173F-4931-4432-8098-C9BE173000DC}" dt="2025-10-17T21:53:56.883" v="18045" actId="1076"/>
          <ac:spMkLst>
            <pc:docMk/>
            <pc:sldMk cId="4191439898" sldId="306"/>
            <ac:spMk id="2" creationId="{F9AA4861-6C00-EA8B-D231-E14B28791869}"/>
          </ac:spMkLst>
        </pc:spChg>
        <pc:spChg chg="mod">
          <ac:chgData name="中村 承太郎" userId="92a6b80b-3dba-4b49-b284-e2671a680399" providerId="ADAL" clId="{3155173F-4931-4432-8098-C9BE173000DC}" dt="2025-10-17T12:44:15.201" v="14756" actId="1076"/>
          <ac:spMkLst>
            <pc:docMk/>
            <pc:sldMk cId="4191439898" sldId="306"/>
            <ac:spMk id="8" creationId="{B44E82DC-D891-2E31-DA1E-7D40375DE3D3}"/>
          </ac:spMkLst>
        </pc:spChg>
        <pc:picChg chg="add del mod">
          <ac:chgData name="中村 承太郎" userId="92a6b80b-3dba-4b49-b284-e2671a680399" providerId="ADAL" clId="{3155173F-4931-4432-8098-C9BE173000DC}" dt="2025-10-17T12:46:24.063" v="14790" actId="21"/>
          <ac:picMkLst>
            <pc:docMk/>
            <pc:sldMk cId="4191439898" sldId="306"/>
            <ac:picMk id="3" creationId="{A24A9C47-59F9-BCDD-377B-5A1089E0C56D}"/>
          </ac:picMkLst>
        </pc:picChg>
        <pc:picChg chg="add mod">
          <ac:chgData name="中村 承太郎" userId="92a6b80b-3dba-4b49-b284-e2671a680399" providerId="ADAL" clId="{3155173F-4931-4432-8098-C9BE173000DC}" dt="2025-10-17T12:47:33.820" v="14812" actId="1076"/>
          <ac:picMkLst>
            <pc:docMk/>
            <pc:sldMk cId="4191439898" sldId="306"/>
            <ac:picMk id="5" creationId="{72C5F862-5852-3902-71B1-5DDDCB6A38DE}"/>
          </ac:picMkLst>
        </pc:picChg>
        <pc:picChg chg="del">
          <ac:chgData name="中村 承太郎" userId="92a6b80b-3dba-4b49-b284-e2671a680399" providerId="ADAL" clId="{3155173F-4931-4432-8098-C9BE173000DC}" dt="2025-10-17T12:44:07.251" v="14752" actId="478"/>
          <ac:picMkLst>
            <pc:docMk/>
            <pc:sldMk cId="4191439898" sldId="306"/>
            <ac:picMk id="6" creationId="{87D61F2C-21D4-1245-6BFD-01563A9E7150}"/>
          </ac:picMkLst>
        </pc:picChg>
        <pc:picChg chg="del mod">
          <ac:chgData name="中村 承太郎" userId="92a6b80b-3dba-4b49-b284-e2671a680399" providerId="ADAL" clId="{3155173F-4931-4432-8098-C9BE173000DC}" dt="2025-10-17T12:44:06.270" v="14751" actId="478"/>
          <ac:picMkLst>
            <pc:docMk/>
            <pc:sldMk cId="4191439898" sldId="306"/>
            <ac:picMk id="7" creationId="{DDEFD13B-BDC3-4929-FE18-D6DA86C50D2C}"/>
          </ac:picMkLst>
        </pc:picChg>
        <pc:picChg chg="del">
          <ac:chgData name="中村 承太郎" userId="92a6b80b-3dba-4b49-b284-e2671a680399" providerId="ADAL" clId="{3155173F-4931-4432-8098-C9BE173000DC}" dt="2025-10-17T12:44:08.232" v="14753" actId="478"/>
          <ac:picMkLst>
            <pc:docMk/>
            <pc:sldMk cId="4191439898" sldId="306"/>
            <ac:picMk id="9" creationId="{AB32F9A3-0D25-D3E8-F2B3-D3242CE1D7CB}"/>
          </ac:picMkLst>
        </pc:picChg>
      </pc:sldChg>
      <pc:sldChg chg="delSp modSp add mod ord">
        <pc:chgData name="中村 承太郎" userId="92a6b80b-3dba-4b49-b284-e2671a680399" providerId="ADAL" clId="{3155173F-4931-4432-8098-C9BE173000DC}" dt="2025-10-18T04:57:49.886" v="22265"/>
        <pc:sldMkLst>
          <pc:docMk/>
          <pc:sldMk cId="2636985442" sldId="307"/>
        </pc:sldMkLst>
        <pc:spChg chg="mod">
          <ac:chgData name="中村 承太郎" userId="92a6b80b-3dba-4b49-b284-e2671a680399" providerId="ADAL" clId="{3155173F-4931-4432-8098-C9BE173000DC}" dt="2025-10-18T04:57:49.886" v="22265"/>
          <ac:spMkLst>
            <pc:docMk/>
            <pc:sldMk cId="2636985442" sldId="307"/>
            <ac:spMk id="2" creationId="{184E7963-399E-DFBC-D34A-51CAA3437490}"/>
          </ac:spMkLst>
        </pc:spChg>
        <pc:spChg chg="del">
          <ac:chgData name="中村 承太郎" userId="92a6b80b-3dba-4b49-b284-e2671a680399" providerId="ADAL" clId="{3155173F-4931-4432-8098-C9BE173000DC}" dt="2025-10-17T12:46:44.148" v="14799" actId="478"/>
          <ac:spMkLst>
            <pc:docMk/>
            <pc:sldMk cId="2636985442" sldId="307"/>
            <ac:spMk id="14" creationId="{2B290039-7D9F-A27A-DDE1-DED60817DEC1}"/>
          </ac:spMkLst>
        </pc:spChg>
        <pc:picChg chg="mod">
          <ac:chgData name="中村 承太郎" userId="92a6b80b-3dba-4b49-b284-e2671a680399" providerId="ADAL" clId="{3155173F-4931-4432-8098-C9BE173000DC}" dt="2025-10-17T12:46:46.705" v="14800" actId="1076"/>
          <ac:picMkLst>
            <pc:docMk/>
            <pc:sldMk cId="2636985442" sldId="307"/>
            <ac:picMk id="15" creationId="{45C551DB-4A06-76DE-8F8F-86F4CBB430BF}"/>
          </ac:picMkLst>
        </pc:picChg>
      </pc:sldChg>
      <pc:sldChg chg="addSp delSp modSp add mod ord modNotesTx">
        <pc:chgData name="中村 承太郎" userId="92a6b80b-3dba-4b49-b284-e2671a680399" providerId="ADAL" clId="{3155173F-4931-4432-8098-C9BE173000DC}" dt="2025-10-18T04:57:30.976" v="22264" actId="478"/>
        <pc:sldMkLst>
          <pc:docMk/>
          <pc:sldMk cId="3451323182" sldId="308"/>
        </pc:sldMkLst>
        <pc:spChg chg="add del">
          <ac:chgData name="中村 承太郎" userId="92a6b80b-3dba-4b49-b284-e2671a680399" providerId="ADAL" clId="{3155173F-4931-4432-8098-C9BE173000DC}" dt="2025-10-18T04:57:30.976" v="22264" actId="478"/>
          <ac:spMkLst>
            <pc:docMk/>
            <pc:sldMk cId="3451323182" sldId="308"/>
            <ac:spMk id="2" creationId="{E2534545-2CEC-94B6-EEAF-903D666A970B}"/>
          </ac:spMkLst>
        </pc:spChg>
        <pc:spChg chg="add del mod">
          <ac:chgData name="中村 承太郎" userId="92a6b80b-3dba-4b49-b284-e2671a680399" providerId="ADAL" clId="{3155173F-4931-4432-8098-C9BE173000DC}" dt="2025-10-18T04:57:30.976" v="22264" actId="478"/>
          <ac:spMkLst>
            <pc:docMk/>
            <pc:sldMk cId="3451323182" sldId="308"/>
            <ac:spMk id="5" creationId="{3A8ABCBC-101D-D8D1-75AC-9F6ED714B807}"/>
          </ac:spMkLst>
        </pc:spChg>
        <pc:spChg chg="add mod">
          <ac:chgData name="中村 承太郎" userId="92a6b80b-3dba-4b49-b284-e2671a680399" providerId="ADAL" clId="{3155173F-4931-4432-8098-C9BE173000DC}" dt="2025-10-18T04:57:28.784" v="22262" actId="1076"/>
          <ac:spMkLst>
            <pc:docMk/>
            <pc:sldMk cId="3451323182" sldId="308"/>
            <ac:spMk id="6" creationId="{AB78ADA2-0527-48CF-5721-B47EA671C04B}"/>
          </ac:spMkLst>
        </pc:spChg>
        <pc:spChg chg="del">
          <ac:chgData name="中村 承太郎" userId="92a6b80b-3dba-4b49-b284-e2671a680399" providerId="ADAL" clId="{3155173F-4931-4432-8098-C9BE173000DC}" dt="2025-10-17T12:46:50.947" v="14804" actId="478"/>
          <ac:spMkLst>
            <pc:docMk/>
            <pc:sldMk cId="3451323182" sldId="308"/>
            <ac:spMk id="13" creationId="{09D69585-1D2E-FD9A-DFC9-CFBEA0D62E35}"/>
          </ac:spMkLst>
        </pc:spChg>
        <pc:picChg chg="mod">
          <ac:chgData name="中村 承太郎" userId="92a6b80b-3dba-4b49-b284-e2671a680399" providerId="ADAL" clId="{3155173F-4931-4432-8098-C9BE173000DC}" dt="2025-10-17T12:46:53.244" v="14805" actId="1076"/>
          <ac:picMkLst>
            <pc:docMk/>
            <pc:sldMk cId="3451323182" sldId="308"/>
            <ac:picMk id="15" creationId="{F03D825B-D7D2-C73E-4173-DCFAB31E81E3}"/>
          </ac:picMkLst>
        </pc:picChg>
      </pc:sldChg>
      <pc:sldChg chg="addSp delSp modSp add mod modNotesTx">
        <pc:chgData name="中村 承太郎" userId="92a6b80b-3dba-4b49-b284-e2671a680399" providerId="ADAL" clId="{3155173F-4931-4432-8098-C9BE173000DC}" dt="2025-10-17T13:45:41.945" v="15725" actId="20577"/>
        <pc:sldMkLst>
          <pc:docMk/>
          <pc:sldMk cId="4126905744" sldId="309"/>
        </pc:sldMkLst>
        <pc:spChg chg="mod">
          <ac:chgData name="中村 承太郎" userId="92a6b80b-3dba-4b49-b284-e2671a680399" providerId="ADAL" clId="{3155173F-4931-4432-8098-C9BE173000DC}" dt="2025-10-17T12:50:05.186" v="15224" actId="20577"/>
          <ac:spMkLst>
            <pc:docMk/>
            <pc:sldMk cId="4126905744" sldId="309"/>
            <ac:spMk id="2" creationId="{0C9FA834-E7A6-4C32-281D-EF331FA409C2}"/>
          </ac:spMkLst>
        </pc:spChg>
        <pc:spChg chg="add del mod">
          <ac:chgData name="中村 承太郎" userId="92a6b80b-3dba-4b49-b284-e2671a680399" providerId="ADAL" clId="{3155173F-4931-4432-8098-C9BE173000DC}" dt="2025-10-17T13:28:30.359" v="15428" actId="478"/>
          <ac:spMkLst>
            <pc:docMk/>
            <pc:sldMk cId="4126905744" sldId="309"/>
            <ac:spMk id="6" creationId="{AF403523-380E-089A-CF43-9DEA951592B4}"/>
          </ac:spMkLst>
        </pc:spChg>
        <pc:spChg chg="del">
          <ac:chgData name="中村 承太郎" userId="92a6b80b-3dba-4b49-b284-e2671a680399" providerId="ADAL" clId="{3155173F-4931-4432-8098-C9BE173000DC}" dt="2025-10-17T12:50:20.959" v="15226" actId="478"/>
          <ac:spMkLst>
            <pc:docMk/>
            <pc:sldMk cId="4126905744" sldId="309"/>
            <ac:spMk id="8" creationId="{9B8879EB-9790-455A-11A3-FA85BBB5F7D8}"/>
          </ac:spMkLst>
        </pc:spChg>
        <pc:spChg chg="add mod">
          <ac:chgData name="中村 承太郎" userId="92a6b80b-3dba-4b49-b284-e2671a680399" providerId="ADAL" clId="{3155173F-4931-4432-8098-C9BE173000DC}" dt="2025-10-17T12:54:04.436" v="15427"/>
          <ac:spMkLst>
            <pc:docMk/>
            <pc:sldMk cId="4126905744" sldId="309"/>
            <ac:spMk id="10" creationId="{BF4B531F-D362-7659-05C9-082059EA8574}"/>
          </ac:spMkLst>
        </pc:spChg>
        <pc:spChg chg="add mod">
          <ac:chgData name="中村 承太郎" userId="92a6b80b-3dba-4b49-b284-e2671a680399" providerId="ADAL" clId="{3155173F-4931-4432-8098-C9BE173000DC}" dt="2025-10-17T13:43:30.075" v="15493" actId="1076"/>
          <ac:spMkLst>
            <pc:docMk/>
            <pc:sldMk cId="4126905744" sldId="309"/>
            <ac:spMk id="12" creationId="{E15F7174-77B8-CADA-E2F6-B9A20AEF70C6}"/>
          </ac:spMkLst>
        </pc:spChg>
        <pc:picChg chg="del">
          <ac:chgData name="中村 承太郎" userId="92a6b80b-3dba-4b49-b284-e2671a680399" providerId="ADAL" clId="{3155173F-4931-4432-8098-C9BE173000DC}" dt="2025-10-17T12:50:08.103" v="15225" actId="478"/>
          <ac:picMkLst>
            <pc:docMk/>
            <pc:sldMk cId="4126905744" sldId="309"/>
            <ac:picMk id="5" creationId="{0476271B-6390-9960-DE7D-77665D092118}"/>
          </ac:picMkLst>
        </pc:picChg>
        <pc:picChg chg="add mod">
          <ac:chgData name="中村 承太郎" userId="92a6b80b-3dba-4b49-b284-e2671a680399" providerId="ADAL" clId="{3155173F-4931-4432-8098-C9BE173000DC}" dt="2025-10-17T13:43:30.075" v="15493" actId="1076"/>
          <ac:picMkLst>
            <pc:docMk/>
            <pc:sldMk cId="4126905744" sldId="309"/>
            <ac:picMk id="9" creationId="{DAF43ECB-A25F-E14D-EC31-21D4B417ED51}"/>
          </ac:picMkLst>
        </pc:picChg>
      </pc:sldChg>
      <pc:sldChg chg="new del">
        <pc:chgData name="中村 承太郎" userId="92a6b80b-3dba-4b49-b284-e2671a680399" providerId="ADAL" clId="{3155173F-4931-4432-8098-C9BE173000DC}" dt="2025-10-17T13:43:17.421" v="15489" actId="680"/>
        <pc:sldMkLst>
          <pc:docMk/>
          <pc:sldMk cId="406057704" sldId="310"/>
        </pc:sldMkLst>
      </pc:sldChg>
      <pc:sldChg chg="addSp delSp modSp add mod modAnim chgLayout modNotesTx">
        <pc:chgData name="中村 承太郎" userId="92a6b80b-3dba-4b49-b284-e2671a680399" providerId="ADAL" clId="{3155173F-4931-4432-8098-C9BE173000DC}" dt="2025-10-17T22:08:02.363" v="19167" actId="207"/>
        <pc:sldMkLst>
          <pc:docMk/>
          <pc:sldMk cId="1879120848" sldId="310"/>
        </pc:sldMkLst>
        <pc:spChg chg="mod ord">
          <ac:chgData name="中村 承太郎" userId="92a6b80b-3dba-4b49-b284-e2671a680399" providerId="ADAL" clId="{3155173F-4931-4432-8098-C9BE173000DC}" dt="2025-10-17T13:46:46.724" v="15728" actId="700"/>
          <ac:spMkLst>
            <pc:docMk/>
            <pc:sldMk cId="1879120848" sldId="310"/>
            <ac:spMk id="2" creationId="{0B87D285-EC1D-AA4D-F799-A5246E964ECA}"/>
          </ac:spMkLst>
        </pc:spChg>
        <pc:spChg chg="add mod ord">
          <ac:chgData name="中村 承太郎" userId="92a6b80b-3dba-4b49-b284-e2671a680399" providerId="ADAL" clId="{3155173F-4931-4432-8098-C9BE173000DC}" dt="2025-10-17T22:08:02.363" v="19167" actId="207"/>
          <ac:spMkLst>
            <pc:docMk/>
            <pc:sldMk cId="1879120848" sldId="310"/>
            <ac:spMk id="3" creationId="{80DB2B84-E97D-1B8D-4A42-A6A6B06CFAE3}"/>
          </ac:spMkLst>
        </pc:spChg>
        <pc:spChg chg="del">
          <ac:chgData name="中村 承太郎" userId="92a6b80b-3dba-4b49-b284-e2671a680399" providerId="ADAL" clId="{3155173F-4931-4432-8098-C9BE173000DC}" dt="2025-10-17T13:45:54.477" v="15727" actId="478"/>
          <ac:spMkLst>
            <pc:docMk/>
            <pc:sldMk cId="1879120848" sldId="310"/>
            <ac:spMk id="12" creationId="{A1326589-4A03-EEFE-6A2E-9BE90089AFFA}"/>
          </ac:spMkLst>
        </pc:spChg>
        <pc:picChg chg="del">
          <ac:chgData name="中村 承太郎" userId="92a6b80b-3dba-4b49-b284-e2671a680399" providerId="ADAL" clId="{3155173F-4931-4432-8098-C9BE173000DC}" dt="2025-10-17T13:45:54.477" v="15727" actId="478"/>
          <ac:picMkLst>
            <pc:docMk/>
            <pc:sldMk cId="1879120848" sldId="310"/>
            <ac:picMk id="9" creationId="{84F6D5EF-72D7-1A97-0D9C-535C3447CB0D}"/>
          </ac:picMkLst>
        </pc:picChg>
      </pc:sldChg>
      <pc:sldChg chg="addSp modSp add mod modAnim modNotesTx">
        <pc:chgData name="中村 承太郎" userId="92a6b80b-3dba-4b49-b284-e2671a680399" providerId="ADAL" clId="{3155173F-4931-4432-8098-C9BE173000DC}" dt="2025-10-17T22:04:45.229" v="18888" actId="20577"/>
        <pc:sldMkLst>
          <pc:docMk/>
          <pc:sldMk cId="1337141089" sldId="311"/>
        </pc:sldMkLst>
        <pc:spChg chg="mod">
          <ac:chgData name="中村 承太郎" userId="92a6b80b-3dba-4b49-b284-e2671a680399" providerId="ADAL" clId="{3155173F-4931-4432-8098-C9BE173000DC}" dt="2025-10-17T22:04:45.229" v="18888" actId="20577"/>
          <ac:spMkLst>
            <pc:docMk/>
            <pc:sldMk cId="1337141089" sldId="311"/>
            <ac:spMk id="3" creationId="{DEBCBBF3-446E-D882-DA33-3E4FE551E9BA}"/>
          </ac:spMkLst>
        </pc:spChg>
        <pc:picChg chg="add mod">
          <ac:chgData name="中村 承太郎" userId="92a6b80b-3dba-4b49-b284-e2671a680399" providerId="ADAL" clId="{3155173F-4931-4432-8098-C9BE173000DC}" dt="2025-10-17T22:01:45.435" v="18683" actId="1076"/>
          <ac:picMkLst>
            <pc:docMk/>
            <pc:sldMk cId="1337141089" sldId="311"/>
            <ac:picMk id="6" creationId="{2847BB69-07AC-1A19-1623-64C8D003AACF}"/>
          </ac:picMkLst>
        </pc:picChg>
      </pc:sldChg>
      <pc:sldChg chg="addSp delSp modSp new mod modNotesTx">
        <pc:chgData name="中村 承太郎" userId="92a6b80b-3dba-4b49-b284-e2671a680399" providerId="ADAL" clId="{3155173F-4931-4432-8098-C9BE173000DC}" dt="2025-10-17T21:43:29.358" v="17419" actId="20577"/>
        <pc:sldMkLst>
          <pc:docMk/>
          <pc:sldMk cId="615319739" sldId="312"/>
        </pc:sldMkLst>
        <pc:spChg chg="del">
          <ac:chgData name="中村 承太郎" userId="92a6b80b-3dba-4b49-b284-e2671a680399" providerId="ADAL" clId="{3155173F-4931-4432-8098-C9BE173000DC}" dt="2025-10-17T21:41:03.438" v="17160" actId="478"/>
          <ac:spMkLst>
            <pc:docMk/>
            <pc:sldMk cId="615319739" sldId="312"/>
            <ac:spMk id="2" creationId="{9431188A-A416-0932-F47B-339FE0E35199}"/>
          </ac:spMkLst>
        </pc:spChg>
        <pc:spChg chg="del">
          <ac:chgData name="中村 承太郎" userId="92a6b80b-3dba-4b49-b284-e2671a680399" providerId="ADAL" clId="{3155173F-4931-4432-8098-C9BE173000DC}" dt="2025-10-17T21:41:03.438" v="17160" actId="478"/>
          <ac:spMkLst>
            <pc:docMk/>
            <pc:sldMk cId="615319739" sldId="312"/>
            <ac:spMk id="3" creationId="{73B4B174-9FD0-958A-26C8-1C0D120D7B61}"/>
          </ac:spMkLst>
        </pc:spChg>
        <pc:picChg chg="add mod">
          <ac:chgData name="中村 承太郎" userId="92a6b80b-3dba-4b49-b284-e2671a680399" providerId="ADAL" clId="{3155173F-4931-4432-8098-C9BE173000DC}" dt="2025-10-17T21:41:01.102" v="17159" actId="1076"/>
          <ac:picMkLst>
            <pc:docMk/>
            <pc:sldMk cId="615319739" sldId="312"/>
            <ac:picMk id="5" creationId="{4395B69B-92E1-9A48-FCB2-DA173EFD7114}"/>
          </ac:picMkLst>
        </pc:picChg>
        <pc:picChg chg="add del">
          <ac:chgData name="中村 承太郎" userId="92a6b80b-3dba-4b49-b284-e2671a680399" providerId="ADAL" clId="{3155173F-4931-4432-8098-C9BE173000DC}" dt="2025-10-17T21:42:19.955" v="17210" actId="22"/>
          <ac:picMkLst>
            <pc:docMk/>
            <pc:sldMk cId="615319739" sldId="312"/>
            <ac:picMk id="7" creationId="{364983E3-F0AB-D74B-4AD3-72F4CD475710}"/>
          </ac:picMkLst>
        </pc:picChg>
      </pc:sldChg>
      <pc:sldChg chg="new del">
        <pc:chgData name="中村 承太郎" userId="92a6b80b-3dba-4b49-b284-e2671a680399" providerId="ADAL" clId="{3155173F-4931-4432-8098-C9BE173000DC}" dt="2025-10-17T21:39:02.228" v="17156" actId="47"/>
        <pc:sldMkLst>
          <pc:docMk/>
          <pc:sldMk cId="3915171687" sldId="312"/>
        </pc:sldMkLst>
      </pc:sldChg>
      <pc:sldChg chg="addSp modSp add mod modTransition modNotesTx">
        <pc:chgData name="中村 承太郎" userId="92a6b80b-3dba-4b49-b284-e2671a680399" providerId="ADAL" clId="{3155173F-4931-4432-8098-C9BE173000DC}" dt="2025-10-17T21:53:12.441" v="18039" actId="20577"/>
        <pc:sldMkLst>
          <pc:docMk/>
          <pc:sldMk cId="1068263105" sldId="313"/>
        </pc:sldMkLst>
        <pc:grpChg chg="mod ord">
          <ac:chgData name="中村 承太郎" userId="92a6b80b-3dba-4b49-b284-e2671a680399" providerId="ADAL" clId="{3155173F-4931-4432-8098-C9BE173000DC}" dt="2025-10-17T21:45:03.493" v="17594" actId="167"/>
          <ac:grpSpMkLst>
            <pc:docMk/>
            <pc:sldMk cId="1068263105" sldId="313"/>
            <ac:grpSpMk id="7" creationId="{3163F0AC-9297-41DD-91EE-6F8B0CCA699C}"/>
          </ac:grpSpMkLst>
        </pc:grpChg>
        <pc:picChg chg="add mod ord">
          <ac:chgData name="中村 承太郎" userId="92a6b80b-3dba-4b49-b284-e2671a680399" providerId="ADAL" clId="{3155173F-4931-4432-8098-C9BE173000DC}" dt="2025-10-17T21:45:08.376" v="17597" actId="167"/>
          <ac:picMkLst>
            <pc:docMk/>
            <pc:sldMk cId="1068263105" sldId="313"/>
            <ac:picMk id="3" creationId="{8F00A95D-68A2-9883-F0C9-C5DDD925E139}"/>
          </ac:picMkLst>
        </pc:picChg>
        <pc:picChg chg="mod">
          <ac:chgData name="中村 承太郎" userId="92a6b80b-3dba-4b49-b284-e2671a680399" providerId="ADAL" clId="{3155173F-4931-4432-8098-C9BE173000DC}" dt="2025-10-17T21:42:45.160" v="17221" actId="1076"/>
          <ac:picMkLst>
            <pc:docMk/>
            <pc:sldMk cId="1068263105" sldId="313"/>
            <ac:picMk id="5" creationId="{71D37BF4-9E02-382C-A23D-D9E9EE7D033F}"/>
          </ac:picMkLst>
        </pc:picChg>
        <pc:inkChg chg="add mod">
          <ac:chgData name="中村 承太郎" userId="92a6b80b-3dba-4b49-b284-e2671a680399" providerId="ADAL" clId="{3155173F-4931-4432-8098-C9BE173000DC}" dt="2025-10-17T21:44:01.293" v="17422"/>
          <ac:inkMkLst>
            <pc:docMk/>
            <pc:sldMk cId="1068263105" sldId="313"/>
            <ac:inkMk id="4" creationId="{079704E9-92C7-4B49-BEA0-6B00804C83DF}"/>
          </ac:inkMkLst>
        </pc:inkChg>
        <pc:inkChg chg="add mod">
          <ac:chgData name="中村 承太郎" userId="92a6b80b-3dba-4b49-b284-e2671a680399" providerId="ADAL" clId="{3155173F-4931-4432-8098-C9BE173000DC}" dt="2025-10-17T21:44:01.293" v="17422"/>
          <ac:inkMkLst>
            <pc:docMk/>
            <pc:sldMk cId="1068263105" sldId="313"/>
            <ac:inkMk id="6" creationId="{BC055811-C613-3338-56A4-26119C1E22DF}"/>
          </ac:inkMkLst>
        </pc:inkChg>
      </pc:sldChg>
      <pc:sldChg chg="addSp delSp modSp new mod chgLayout modNotesTx">
        <pc:chgData name="中村 承太郎" userId="92a6b80b-3dba-4b49-b284-e2671a680399" providerId="ADAL" clId="{3155173F-4931-4432-8098-C9BE173000DC}" dt="2025-10-18T04:58:17.674" v="22269"/>
        <pc:sldMkLst>
          <pc:docMk/>
          <pc:sldMk cId="747738900" sldId="314"/>
        </pc:sldMkLst>
        <pc:spChg chg="del">
          <ac:chgData name="中村 承太郎" userId="92a6b80b-3dba-4b49-b284-e2671a680399" providerId="ADAL" clId="{3155173F-4931-4432-8098-C9BE173000DC}" dt="2025-10-17T21:54:23.258" v="18049" actId="700"/>
          <ac:spMkLst>
            <pc:docMk/>
            <pc:sldMk cId="747738900" sldId="314"/>
            <ac:spMk id="2" creationId="{DCA4E33D-549C-A045-817E-060822EE9D4C}"/>
          </ac:spMkLst>
        </pc:spChg>
        <pc:spChg chg="add mod">
          <ac:chgData name="中村 承太郎" userId="92a6b80b-3dba-4b49-b284-e2671a680399" providerId="ADAL" clId="{3155173F-4931-4432-8098-C9BE173000DC}" dt="2025-10-18T04:58:17.674" v="22269"/>
          <ac:spMkLst>
            <pc:docMk/>
            <pc:sldMk cId="747738900" sldId="314"/>
            <ac:spMk id="2" creationId="{F4A7FE36-7007-B420-3D99-48913D3CDAFD}"/>
          </ac:spMkLst>
        </pc:spChg>
        <pc:spChg chg="del">
          <ac:chgData name="中村 承太郎" userId="92a6b80b-3dba-4b49-b284-e2671a680399" providerId="ADAL" clId="{3155173F-4931-4432-8098-C9BE173000DC}" dt="2025-10-17T21:54:23.258" v="18049" actId="700"/>
          <ac:spMkLst>
            <pc:docMk/>
            <pc:sldMk cId="747738900" sldId="314"/>
            <ac:spMk id="3" creationId="{8AD08094-4BA1-595D-3A87-1B6FC19624DC}"/>
          </ac:spMkLst>
        </pc:spChg>
        <pc:spChg chg="add del mod">
          <ac:chgData name="中村 承太郎" userId="92a6b80b-3dba-4b49-b284-e2671a680399" providerId="ADAL" clId="{3155173F-4931-4432-8098-C9BE173000DC}" dt="2025-10-18T04:58:17.120" v="22268" actId="478"/>
          <ac:spMkLst>
            <pc:docMk/>
            <pc:sldMk cId="747738900" sldId="314"/>
            <ac:spMk id="8" creationId="{59568C6E-E670-57CF-1CF0-B183B573B9E9}"/>
          </ac:spMkLst>
        </pc:spChg>
        <pc:spChg chg="add mod">
          <ac:chgData name="中村 承太郎" userId="92a6b80b-3dba-4b49-b284-e2671a680399" providerId="ADAL" clId="{3155173F-4931-4432-8098-C9BE173000DC}" dt="2025-10-17T21:54:14.368" v="18048"/>
          <ac:spMkLst>
            <pc:docMk/>
            <pc:sldMk cId="747738900" sldId="314"/>
            <ac:spMk id="9" creationId="{BC584B6F-3D8D-1E8C-182B-4FBF671AE5B2}"/>
          </ac:spMkLst>
        </pc:spChg>
        <pc:spChg chg="add del mod ord">
          <ac:chgData name="中村 承太郎" userId="92a6b80b-3dba-4b49-b284-e2671a680399" providerId="ADAL" clId="{3155173F-4931-4432-8098-C9BE173000DC}" dt="2025-10-17T21:54:26.390" v="18051" actId="478"/>
          <ac:spMkLst>
            <pc:docMk/>
            <pc:sldMk cId="747738900" sldId="314"/>
            <ac:spMk id="10" creationId="{946A84F6-2DC2-604A-EB04-9E0261C7879F}"/>
          </ac:spMkLst>
        </pc:spChg>
        <pc:spChg chg="add mod ord">
          <ac:chgData name="中村 承太郎" userId="92a6b80b-3dba-4b49-b284-e2671a680399" providerId="ADAL" clId="{3155173F-4931-4432-8098-C9BE173000DC}" dt="2025-10-17T21:54:23.258" v="18049" actId="700"/>
          <ac:spMkLst>
            <pc:docMk/>
            <pc:sldMk cId="747738900" sldId="314"/>
            <ac:spMk id="11" creationId="{805FB70A-D087-1002-C625-A522E484DD70}"/>
          </ac:spMkLst>
        </pc:spChg>
        <pc:picChg chg="add mod">
          <ac:chgData name="中村 承太郎" userId="92a6b80b-3dba-4b49-b284-e2671a680399" providerId="ADAL" clId="{3155173F-4931-4432-8098-C9BE173000DC}" dt="2025-10-17T21:54:32.131" v="18054" actId="1076"/>
          <ac:picMkLst>
            <pc:docMk/>
            <pc:sldMk cId="747738900" sldId="314"/>
            <ac:picMk id="5" creationId="{E00D1B28-40F4-CB94-CED7-CEBF7AE7A336}"/>
          </ac:picMkLst>
        </pc:picChg>
        <pc:picChg chg="add del">
          <ac:chgData name="中村 承太郎" userId="92a6b80b-3dba-4b49-b284-e2671a680399" providerId="ADAL" clId="{3155173F-4931-4432-8098-C9BE173000DC}" dt="2025-10-17T21:54:03.184" v="18047" actId="22"/>
          <ac:picMkLst>
            <pc:docMk/>
            <pc:sldMk cId="747738900" sldId="314"/>
            <ac:picMk id="7" creationId="{200B4052-3443-49C8-53C8-248A4232DDAE}"/>
          </ac:picMkLst>
        </pc:picChg>
      </pc:sldChg>
      <pc:sldChg chg="addSp delSp modSp new mod modAnim">
        <pc:chgData name="中村 承太郎" userId="92a6b80b-3dba-4b49-b284-e2671a680399" providerId="ADAL" clId="{3155173F-4931-4432-8098-C9BE173000DC}" dt="2025-10-18T07:13:58.541" v="24015" actId="404"/>
        <pc:sldMkLst>
          <pc:docMk/>
          <pc:sldMk cId="411485666" sldId="315"/>
        </pc:sldMkLst>
        <pc:spChg chg="del">
          <ac:chgData name="中村 承太郎" userId="92a6b80b-3dba-4b49-b284-e2671a680399" providerId="ADAL" clId="{3155173F-4931-4432-8098-C9BE173000DC}" dt="2025-10-17T22:03:41.013" v="18728" actId="478"/>
          <ac:spMkLst>
            <pc:docMk/>
            <pc:sldMk cId="411485666" sldId="315"/>
            <ac:spMk id="2" creationId="{F947999B-CDF5-82D6-745E-DC27386DAC49}"/>
          </ac:spMkLst>
        </pc:spChg>
        <pc:spChg chg="del mod">
          <ac:chgData name="中村 承太郎" userId="92a6b80b-3dba-4b49-b284-e2671a680399" providerId="ADAL" clId="{3155173F-4931-4432-8098-C9BE173000DC}" dt="2025-10-17T22:08:42.606" v="19170" actId="478"/>
          <ac:spMkLst>
            <pc:docMk/>
            <pc:sldMk cId="411485666" sldId="315"/>
            <ac:spMk id="3" creationId="{CAD9F6C7-5E33-5809-4019-7D1A153A6ACC}"/>
          </ac:spMkLst>
        </pc:spChg>
        <pc:spChg chg="add del mod">
          <ac:chgData name="中村 承太郎" userId="92a6b80b-3dba-4b49-b284-e2671a680399" providerId="ADAL" clId="{3155173F-4931-4432-8098-C9BE173000DC}" dt="2025-10-17T22:03:39.719" v="18727" actId="478"/>
          <ac:spMkLst>
            <pc:docMk/>
            <pc:sldMk cId="411485666" sldId="315"/>
            <ac:spMk id="4" creationId="{61211581-0699-7F41-762C-C552D3F7D54E}"/>
          </ac:spMkLst>
        </pc:spChg>
        <pc:spChg chg="add mod">
          <ac:chgData name="中村 承太郎" userId="92a6b80b-3dba-4b49-b284-e2671a680399" providerId="ADAL" clId="{3155173F-4931-4432-8098-C9BE173000DC}" dt="2025-10-17T22:03:36.583" v="18726"/>
          <ac:spMkLst>
            <pc:docMk/>
            <pc:sldMk cId="411485666" sldId="315"/>
            <ac:spMk id="5" creationId="{222F1385-3DC8-E9D3-BE11-B240D8574E98}"/>
          </ac:spMkLst>
        </pc:spChg>
        <pc:spChg chg="add mod">
          <ac:chgData name="中村 承太郎" userId="92a6b80b-3dba-4b49-b284-e2671a680399" providerId="ADAL" clId="{3155173F-4931-4432-8098-C9BE173000DC}" dt="2025-10-17T22:03:43.912" v="18731" actId="1076"/>
          <ac:spMkLst>
            <pc:docMk/>
            <pc:sldMk cId="411485666" sldId="315"/>
            <ac:spMk id="6" creationId="{8289ADEE-66CB-4145-C2A7-A02C5492F0C2}"/>
          </ac:spMkLst>
        </pc:spChg>
        <pc:spChg chg="add mod">
          <ac:chgData name="中村 承太郎" userId="92a6b80b-3dba-4b49-b284-e2671a680399" providerId="ADAL" clId="{3155173F-4931-4432-8098-C9BE173000DC}" dt="2025-10-17T22:03:43.912" v="18731" actId="1076"/>
          <ac:spMkLst>
            <pc:docMk/>
            <pc:sldMk cId="411485666" sldId="315"/>
            <ac:spMk id="7" creationId="{722FA28A-5E65-458C-0311-3BF62576DDE8}"/>
          </ac:spMkLst>
        </pc:spChg>
        <pc:spChg chg="add mod">
          <ac:chgData name="中村 承太郎" userId="92a6b80b-3dba-4b49-b284-e2671a680399" providerId="ADAL" clId="{3155173F-4931-4432-8098-C9BE173000DC}" dt="2025-10-17T22:03:48.610" v="18732"/>
          <ac:spMkLst>
            <pc:docMk/>
            <pc:sldMk cId="411485666" sldId="315"/>
            <ac:spMk id="8" creationId="{42C80837-736A-CADA-B5FA-39B74E0E7860}"/>
          </ac:spMkLst>
        </pc:spChg>
        <pc:spChg chg="add mod">
          <ac:chgData name="中村 承太郎" userId="92a6b80b-3dba-4b49-b284-e2671a680399" providerId="ADAL" clId="{3155173F-4931-4432-8098-C9BE173000DC}" dt="2025-10-18T07:13:58.541" v="24015" actId="404"/>
          <ac:spMkLst>
            <pc:docMk/>
            <pc:sldMk cId="411485666" sldId="315"/>
            <ac:spMk id="9" creationId="{563739B6-75E0-E584-6E48-F4D8770D08CC}"/>
          </ac:spMkLst>
        </pc:spChg>
        <pc:spChg chg="add del mod">
          <ac:chgData name="中村 承太郎" userId="92a6b80b-3dba-4b49-b284-e2671a680399" providerId="ADAL" clId="{3155173F-4931-4432-8098-C9BE173000DC}" dt="2025-10-17T22:11:32.708" v="19454" actId="478"/>
          <ac:spMkLst>
            <pc:docMk/>
            <pc:sldMk cId="411485666" sldId="315"/>
            <ac:spMk id="11" creationId="{6DDA29D9-D1C5-54B3-A7F8-339DDC8DCF1C}"/>
          </ac:spMkLst>
        </pc:spChg>
        <pc:spChg chg="add del mod">
          <ac:chgData name="中村 承太郎" userId="92a6b80b-3dba-4b49-b284-e2671a680399" providerId="ADAL" clId="{3155173F-4931-4432-8098-C9BE173000DC}" dt="2025-10-17T22:11:42.076" v="19457" actId="478"/>
          <ac:spMkLst>
            <pc:docMk/>
            <pc:sldMk cId="411485666" sldId="315"/>
            <ac:spMk id="13" creationId="{076ABCC0-5210-0FD2-7845-EBB9A8362384}"/>
          </ac:spMkLst>
        </pc:spChg>
        <pc:spChg chg="add del mod">
          <ac:chgData name="中村 承太郎" userId="92a6b80b-3dba-4b49-b284-e2671a680399" providerId="ADAL" clId="{3155173F-4931-4432-8098-C9BE173000DC}" dt="2025-10-17T22:21:46.677" v="19570" actId="478"/>
          <ac:spMkLst>
            <pc:docMk/>
            <pc:sldMk cId="411485666" sldId="315"/>
            <ac:spMk id="15" creationId="{7A34A25E-006A-44D2-5CB5-C137A8FDBA4C}"/>
          </ac:spMkLst>
        </pc:spChg>
      </pc:sldChg>
      <pc:sldChg chg="addSp modSp add mod ord modAnim modNotesTx">
        <pc:chgData name="中村 承太郎" userId="92a6b80b-3dba-4b49-b284-e2671a680399" providerId="ADAL" clId="{3155173F-4931-4432-8098-C9BE173000DC}" dt="2025-10-18T07:13:51.321" v="24009" actId="403"/>
        <pc:sldMkLst>
          <pc:docMk/>
          <pc:sldMk cId="3577158234" sldId="316"/>
        </pc:sldMkLst>
        <pc:spChg chg="add mod">
          <ac:chgData name="中村 承太郎" userId="92a6b80b-3dba-4b49-b284-e2671a680399" providerId="ADAL" clId="{3155173F-4931-4432-8098-C9BE173000DC}" dt="2025-10-18T07:13:51.321" v="24009" actId="403"/>
          <ac:spMkLst>
            <pc:docMk/>
            <pc:sldMk cId="3577158234" sldId="316"/>
            <ac:spMk id="2" creationId="{6FEBEDF7-92DE-D5D8-5343-864B90F31997}"/>
          </ac:spMkLst>
        </pc:spChg>
        <pc:spChg chg="mod">
          <ac:chgData name="中村 承太郎" userId="92a6b80b-3dba-4b49-b284-e2671a680399" providerId="ADAL" clId="{3155173F-4931-4432-8098-C9BE173000DC}" dt="2025-10-18T07:13:39.789" v="24000" actId="404"/>
          <ac:spMkLst>
            <pc:docMk/>
            <pc:sldMk cId="3577158234" sldId="316"/>
            <ac:spMk id="9" creationId="{9CC4AF3E-9C28-394A-76A6-60878FEE7E7A}"/>
          </ac:spMkLst>
        </pc:spChg>
        <pc:picChg chg="add mod">
          <ac:chgData name="中村 承太郎" userId="92a6b80b-3dba-4b49-b284-e2671a680399" providerId="ADAL" clId="{3155173F-4931-4432-8098-C9BE173000DC}" dt="2025-10-17T22:24:32.877" v="19768" actId="1076"/>
          <ac:picMkLst>
            <pc:docMk/>
            <pc:sldMk cId="3577158234" sldId="316"/>
            <ac:picMk id="1026" creationId="{078714C9-4263-B08B-57D1-3059FE73975D}"/>
          </ac:picMkLst>
        </pc:picChg>
      </pc:sldChg>
      <pc:sldChg chg="addSp delSp modSp add del mod modAnim">
        <pc:chgData name="中村 承太郎" userId="92a6b80b-3dba-4b49-b284-e2671a680399" providerId="ADAL" clId="{3155173F-4931-4432-8098-C9BE173000DC}" dt="2025-10-17T22:21:11.694" v="19516" actId="47"/>
        <pc:sldMkLst>
          <pc:docMk/>
          <pc:sldMk cId="3627265113" sldId="316"/>
        </pc:sldMkLst>
        <pc:spChg chg="add del mod">
          <ac:chgData name="中村 承太郎" userId="92a6b80b-3dba-4b49-b284-e2671a680399" providerId="ADAL" clId="{3155173F-4931-4432-8098-C9BE173000DC}" dt="2025-10-17T22:19:37.492" v="19497" actId="47"/>
          <ac:spMkLst>
            <pc:docMk/>
            <pc:sldMk cId="3627265113" sldId="316"/>
            <ac:spMk id="3" creationId="{5E5848FC-CC5C-133F-F67C-B6D47E349DC4}"/>
          </ac:spMkLst>
        </pc:spChg>
        <pc:spChg chg="add mod">
          <ac:chgData name="中村 承太郎" userId="92a6b80b-3dba-4b49-b284-e2671a680399" providerId="ADAL" clId="{3155173F-4931-4432-8098-C9BE173000DC}" dt="2025-10-17T22:20:59.891" v="19515" actId="1076"/>
          <ac:spMkLst>
            <pc:docMk/>
            <pc:sldMk cId="3627265113" sldId="316"/>
            <ac:spMk id="4" creationId="{76929917-327D-7AFE-1DA1-8022FB1DE824}"/>
          </ac:spMkLst>
        </pc:spChg>
        <pc:spChg chg="add del">
          <ac:chgData name="中村 承太郎" userId="92a6b80b-3dba-4b49-b284-e2671a680399" providerId="ADAL" clId="{3155173F-4931-4432-8098-C9BE173000DC}" dt="2025-10-17T22:19:36.836" v="19496" actId="22"/>
          <ac:spMkLst>
            <pc:docMk/>
            <pc:sldMk cId="3627265113" sldId="316"/>
            <ac:spMk id="7" creationId="{0145548C-FF41-24F5-45DE-37B2B5E7B400}"/>
          </ac:spMkLst>
        </pc:spChg>
        <pc:spChg chg="mod">
          <ac:chgData name="中村 承太郎" userId="92a6b80b-3dba-4b49-b284-e2671a680399" providerId="ADAL" clId="{3155173F-4931-4432-8098-C9BE173000DC}" dt="2025-10-17T22:19:07.820" v="19484"/>
          <ac:spMkLst>
            <pc:docMk/>
            <pc:sldMk cId="3627265113" sldId="316"/>
            <ac:spMk id="9" creationId="{FEB0206C-C70D-B51A-AFF8-A800A1B6AE70}"/>
          </ac:spMkLst>
        </pc:spChg>
        <pc:spChg chg="mod">
          <ac:chgData name="中村 承太郎" userId="92a6b80b-3dba-4b49-b284-e2671a680399" providerId="ADAL" clId="{3155173F-4931-4432-8098-C9BE173000DC}" dt="2025-10-17T22:20:47.330" v="19512" actId="20577"/>
          <ac:spMkLst>
            <pc:docMk/>
            <pc:sldMk cId="3627265113" sldId="316"/>
            <ac:spMk id="15" creationId="{5EFB089C-671B-47BF-262B-C12A1872C810}"/>
          </ac:spMkLst>
        </pc:spChg>
      </pc:sldChg>
      <pc:sldChg chg="delSp modSp add mod modTransition delAnim modNotesTx">
        <pc:chgData name="中村 承太郎" userId="92a6b80b-3dba-4b49-b284-e2671a680399" providerId="ADAL" clId="{3155173F-4931-4432-8098-C9BE173000DC}" dt="2025-10-18T04:58:49.014" v="22270"/>
        <pc:sldMkLst>
          <pc:docMk/>
          <pc:sldMk cId="1583930622" sldId="317"/>
        </pc:sldMkLst>
        <pc:spChg chg="mod">
          <ac:chgData name="中村 承太郎" userId="92a6b80b-3dba-4b49-b284-e2671a680399" providerId="ADAL" clId="{3155173F-4931-4432-8098-C9BE173000DC}" dt="2025-10-17T22:28:17.835" v="20083" actId="1076"/>
          <ac:spMkLst>
            <pc:docMk/>
            <pc:sldMk cId="1583930622" sldId="317"/>
            <ac:spMk id="2" creationId="{01BCF8B7-3008-3783-47C4-FDB50C6D9349}"/>
          </ac:spMkLst>
        </pc:spChg>
        <pc:spChg chg="mod">
          <ac:chgData name="中村 承太郎" userId="92a6b80b-3dba-4b49-b284-e2671a680399" providerId="ADAL" clId="{3155173F-4931-4432-8098-C9BE173000DC}" dt="2025-10-17T22:28:28.903" v="20084" actId="1076"/>
          <ac:spMkLst>
            <pc:docMk/>
            <pc:sldMk cId="1583930622" sldId="317"/>
            <ac:spMk id="5" creationId="{F21A965E-5D5C-B2EA-EB13-4925AA9BA336}"/>
          </ac:spMkLst>
        </pc:spChg>
        <pc:spChg chg="mod">
          <ac:chgData name="中村 承太郎" userId="92a6b80b-3dba-4b49-b284-e2671a680399" providerId="ADAL" clId="{3155173F-4931-4432-8098-C9BE173000DC}" dt="2025-10-17T22:28:12.817" v="20082" actId="1076"/>
          <ac:spMkLst>
            <pc:docMk/>
            <pc:sldMk cId="1583930622" sldId="317"/>
            <ac:spMk id="8" creationId="{C6B0B3EE-ED3E-7D95-42E5-D709EDA093E4}"/>
          </ac:spMkLst>
        </pc:spChg>
        <pc:spChg chg="del">
          <ac:chgData name="中村 承太郎" userId="92a6b80b-3dba-4b49-b284-e2671a680399" providerId="ADAL" clId="{3155173F-4931-4432-8098-C9BE173000DC}" dt="2025-10-17T22:27:25.421" v="20021" actId="478"/>
          <ac:spMkLst>
            <pc:docMk/>
            <pc:sldMk cId="1583930622" sldId="317"/>
            <ac:spMk id="9" creationId="{2BBF2B14-C2FD-9B57-C6F6-DA86EFD29FFD}"/>
          </ac:spMkLst>
        </pc:spChg>
        <pc:picChg chg="del">
          <ac:chgData name="中村 承太郎" userId="92a6b80b-3dba-4b49-b284-e2671a680399" providerId="ADAL" clId="{3155173F-4931-4432-8098-C9BE173000DC}" dt="2025-10-17T22:27:23.663" v="20020" actId="478"/>
          <ac:picMkLst>
            <pc:docMk/>
            <pc:sldMk cId="1583930622" sldId="317"/>
            <ac:picMk id="1026" creationId="{CBC8AFA0-4703-F0C3-F860-7B4DD3B3BACF}"/>
          </ac:picMkLst>
        </pc:picChg>
      </pc:sldChg>
      <pc:sldChg chg="add del">
        <pc:chgData name="中村 承太郎" userId="92a6b80b-3dba-4b49-b284-e2671a680399" providerId="ADAL" clId="{3155173F-4931-4432-8098-C9BE173000DC}" dt="2025-10-17T22:26:28.942" v="19975" actId="47"/>
        <pc:sldMkLst>
          <pc:docMk/>
          <pc:sldMk cId="2829161750" sldId="317"/>
        </pc:sldMkLst>
      </pc:sldChg>
      <pc:sldChg chg="modSp add modAnim modNotesTx">
        <pc:chgData name="中村 承太郎" userId="92a6b80b-3dba-4b49-b284-e2671a680399" providerId="ADAL" clId="{3155173F-4931-4432-8098-C9BE173000DC}" dt="2025-10-18T07:49:41.282" v="24221" actId="20577"/>
        <pc:sldMkLst>
          <pc:docMk/>
          <pc:sldMk cId="2888252700" sldId="318"/>
        </pc:sldMkLst>
        <pc:spChg chg="mod">
          <ac:chgData name="中村 承太郎" userId="92a6b80b-3dba-4b49-b284-e2671a680399" providerId="ADAL" clId="{3155173F-4931-4432-8098-C9BE173000DC}" dt="2025-10-18T07:49:41.282" v="24221" actId="20577"/>
          <ac:spMkLst>
            <pc:docMk/>
            <pc:sldMk cId="2888252700" sldId="318"/>
            <ac:spMk id="3" creationId="{70992427-90EE-62F3-BE93-D0EEC554C1CE}"/>
          </ac:spMkLst>
        </pc:spChg>
      </pc:sldChg>
      <pc:sldChg chg="addSp delSp modSp add mod modTransition modNotesTx">
        <pc:chgData name="中村 承太郎" userId="92a6b80b-3dba-4b49-b284-e2671a680399" providerId="ADAL" clId="{3155173F-4931-4432-8098-C9BE173000DC}" dt="2025-10-18T06:56:14.474" v="23581" actId="20577"/>
        <pc:sldMkLst>
          <pc:docMk/>
          <pc:sldMk cId="33068639" sldId="319"/>
        </pc:sldMkLst>
        <pc:spChg chg="del">
          <ac:chgData name="中村 承太郎" userId="92a6b80b-3dba-4b49-b284-e2671a680399" providerId="ADAL" clId="{3155173F-4931-4432-8098-C9BE173000DC}" dt="2025-10-18T06:54:30.832" v="23205" actId="478"/>
          <ac:spMkLst>
            <pc:docMk/>
            <pc:sldMk cId="33068639" sldId="319"/>
            <ac:spMk id="12" creationId="{49606401-5710-DB86-EFA0-FD191E598FC0}"/>
          </ac:spMkLst>
        </pc:spChg>
        <pc:spChg chg="del">
          <ac:chgData name="中村 承太郎" userId="92a6b80b-3dba-4b49-b284-e2671a680399" providerId="ADAL" clId="{3155173F-4931-4432-8098-C9BE173000DC}" dt="2025-10-18T06:54:30.832" v="23205" actId="478"/>
          <ac:spMkLst>
            <pc:docMk/>
            <pc:sldMk cId="33068639" sldId="319"/>
            <ac:spMk id="15" creationId="{D63F29F8-CD38-3F6F-83D3-E558565CF6EB}"/>
          </ac:spMkLst>
        </pc:spChg>
        <pc:spChg chg="del">
          <ac:chgData name="中村 承太郎" userId="92a6b80b-3dba-4b49-b284-e2671a680399" providerId="ADAL" clId="{3155173F-4931-4432-8098-C9BE173000DC}" dt="2025-10-18T06:54:30.832" v="23205" actId="478"/>
          <ac:spMkLst>
            <pc:docMk/>
            <pc:sldMk cId="33068639" sldId="319"/>
            <ac:spMk id="17" creationId="{E1DF55D2-6F73-FBD6-5FAD-3DFF261955FB}"/>
          </ac:spMkLst>
        </pc:spChg>
        <pc:spChg chg="del">
          <ac:chgData name="中村 承太郎" userId="92a6b80b-3dba-4b49-b284-e2671a680399" providerId="ADAL" clId="{3155173F-4931-4432-8098-C9BE173000DC}" dt="2025-10-18T06:54:30.832" v="23205" actId="478"/>
          <ac:spMkLst>
            <pc:docMk/>
            <pc:sldMk cId="33068639" sldId="319"/>
            <ac:spMk id="18" creationId="{FB873013-3960-43A6-B68C-AD373D93A8AC}"/>
          </ac:spMkLst>
        </pc:spChg>
        <pc:spChg chg="del">
          <ac:chgData name="中村 承太郎" userId="92a6b80b-3dba-4b49-b284-e2671a680399" providerId="ADAL" clId="{3155173F-4931-4432-8098-C9BE173000DC}" dt="2025-10-18T06:54:30.832" v="23205" actId="478"/>
          <ac:spMkLst>
            <pc:docMk/>
            <pc:sldMk cId="33068639" sldId="319"/>
            <ac:spMk id="19" creationId="{633B1FE2-AA33-00BE-E539-C026520F70A0}"/>
          </ac:spMkLst>
        </pc:spChg>
        <pc:grpChg chg="del">
          <ac:chgData name="中村 承太郎" userId="92a6b80b-3dba-4b49-b284-e2671a680399" providerId="ADAL" clId="{3155173F-4931-4432-8098-C9BE173000DC}" dt="2025-10-18T06:54:30.832" v="23205" actId="478"/>
          <ac:grpSpMkLst>
            <pc:docMk/>
            <pc:sldMk cId="33068639" sldId="319"/>
            <ac:grpSpMk id="16" creationId="{E73F59DE-BBB0-8EBD-6D85-0C591225473A}"/>
          </ac:grpSpMkLst>
        </pc:grpChg>
        <pc:picChg chg="del">
          <ac:chgData name="中村 承太郎" userId="92a6b80b-3dba-4b49-b284-e2671a680399" providerId="ADAL" clId="{3155173F-4931-4432-8098-C9BE173000DC}" dt="2025-10-18T06:54:30.832" v="23205" actId="478"/>
          <ac:picMkLst>
            <pc:docMk/>
            <pc:sldMk cId="33068639" sldId="319"/>
            <ac:picMk id="3" creationId="{1DFBDAEE-500D-E6BA-73C1-0C7F1CDB705A}"/>
          </ac:picMkLst>
        </pc:picChg>
        <pc:picChg chg="add mod">
          <ac:chgData name="中村 承太郎" userId="92a6b80b-3dba-4b49-b284-e2671a680399" providerId="ADAL" clId="{3155173F-4931-4432-8098-C9BE173000DC}" dt="2025-10-18T06:51:50.296" v="22907" actId="1076"/>
          <ac:picMkLst>
            <pc:docMk/>
            <pc:sldMk cId="33068639" sldId="319"/>
            <ac:picMk id="9" creationId="{FD054EC0-973B-54D7-0971-09B944472BBA}"/>
          </ac:picMkLst>
        </pc:picChg>
        <pc:picChg chg="del">
          <ac:chgData name="中村 承太郎" userId="92a6b80b-3dba-4b49-b284-e2671a680399" providerId="ADAL" clId="{3155173F-4931-4432-8098-C9BE173000DC}" dt="2025-10-18T06:54:30.832" v="23205" actId="478"/>
          <ac:picMkLst>
            <pc:docMk/>
            <pc:sldMk cId="33068639" sldId="319"/>
            <ac:picMk id="20" creationId="{F87AA45E-BC58-689D-B3B5-4A6ADD089CB5}"/>
          </ac:picMkLst>
        </pc:picChg>
        <pc:picChg chg="del">
          <ac:chgData name="中村 承太郎" userId="92a6b80b-3dba-4b49-b284-e2671a680399" providerId="ADAL" clId="{3155173F-4931-4432-8098-C9BE173000DC}" dt="2025-10-18T06:51:36.461" v="22901" actId="478"/>
          <ac:picMkLst>
            <pc:docMk/>
            <pc:sldMk cId="33068639" sldId="319"/>
            <ac:picMk id="21" creationId="{A1FE7E1A-9FD0-749E-DD69-F25544B3CA9E}"/>
          </ac:picMkLst>
        </pc:picChg>
        <pc:picChg chg="add mod">
          <ac:chgData name="中村 承太郎" userId="92a6b80b-3dba-4b49-b284-e2671a680399" providerId="ADAL" clId="{3155173F-4931-4432-8098-C9BE173000DC}" dt="2025-10-18T06:52:21.879" v="22911" actId="1076"/>
          <ac:picMkLst>
            <pc:docMk/>
            <pc:sldMk cId="33068639" sldId="319"/>
            <ac:picMk id="23" creationId="{F4D68CD3-18C1-1D65-E220-8A44CA9FA4D7}"/>
          </ac:picMkLst>
        </pc:picChg>
      </pc:sldChg>
      <pc:sldChg chg="modSp new del mod">
        <pc:chgData name="中村 承太郎" userId="92a6b80b-3dba-4b49-b284-e2671a680399" providerId="ADAL" clId="{3155173F-4931-4432-8098-C9BE173000DC}" dt="2025-10-18T06:31:14.063" v="22899" actId="47"/>
        <pc:sldMkLst>
          <pc:docMk/>
          <pc:sldMk cId="2463048028" sldId="319"/>
        </pc:sldMkLst>
        <pc:spChg chg="mod">
          <ac:chgData name="中村 承太郎" userId="92a6b80b-3dba-4b49-b284-e2671a680399" providerId="ADAL" clId="{3155173F-4931-4432-8098-C9BE173000DC}" dt="2025-10-18T06:08:39.943" v="22898" actId="20577"/>
          <ac:spMkLst>
            <pc:docMk/>
            <pc:sldMk cId="2463048028" sldId="319"/>
            <ac:spMk id="2" creationId="{827BA8B2-BA1F-FCEB-FCB8-86EB88A03F92}"/>
          </ac:spMkLst>
        </pc:spChg>
      </pc:sldChg>
      <pc:sldChg chg="modSp add mod modAnim">
        <pc:chgData name="中村 承太郎" userId="92a6b80b-3dba-4b49-b284-e2671a680399" providerId="ADAL" clId="{3155173F-4931-4432-8098-C9BE173000DC}" dt="2025-10-18T07:13:16.375" v="23991" actId="207"/>
        <pc:sldMkLst>
          <pc:docMk/>
          <pc:sldMk cId="1028015220" sldId="320"/>
        </pc:sldMkLst>
        <pc:spChg chg="mod">
          <ac:chgData name="中村 承太郎" userId="92a6b80b-3dba-4b49-b284-e2671a680399" providerId="ADAL" clId="{3155173F-4931-4432-8098-C9BE173000DC}" dt="2025-10-18T07:13:16.375" v="23991" actId="207"/>
          <ac:spMkLst>
            <pc:docMk/>
            <pc:sldMk cId="1028015220" sldId="320"/>
            <ac:spMk id="9" creationId="{5DAE0C0B-1C1F-CF8E-1C3C-D061B926AABA}"/>
          </ac:spMkLst>
        </pc:spChg>
      </pc:sldChg>
      <pc:sldChg chg="addSp delSp modSp new mod">
        <pc:chgData name="中村 承太郎" userId="92a6b80b-3dba-4b49-b284-e2671a680399" providerId="ADAL" clId="{3155173F-4931-4432-8098-C9BE173000DC}" dt="2025-10-18T07:30:18.141" v="24087" actId="478"/>
        <pc:sldMkLst>
          <pc:docMk/>
          <pc:sldMk cId="3056058475" sldId="321"/>
        </pc:sldMkLst>
        <pc:spChg chg="del">
          <ac:chgData name="中村 承太郎" userId="92a6b80b-3dba-4b49-b284-e2671a680399" providerId="ADAL" clId="{3155173F-4931-4432-8098-C9BE173000DC}" dt="2025-10-18T07:27:34.502" v="24021"/>
          <ac:spMkLst>
            <pc:docMk/>
            <pc:sldMk cId="3056058475" sldId="321"/>
            <ac:spMk id="3" creationId="{F7C7CFE1-2AFA-627F-77CC-009DD83AE366}"/>
          </ac:spMkLst>
        </pc:spChg>
        <pc:spChg chg="add">
          <ac:chgData name="中村 承太郎" userId="92a6b80b-3dba-4b49-b284-e2671a680399" providerId="ADAL" clId="{3155173F-4931-4432-8098-C9BE173000DC}" dt="2025-10-18T07:26:57.674" v="24017"/>
          <ac:spMkLst>
            <pc:docMk/>
            <pc:sldMk cId="3056058475" sldId="321"/>
            <ac:spMk id="4" creationId="{E4FF4EC0-536C-5E74-2014-A7563FC6CB1F}"/>
          </ac:spMkLst>
        </pc:spChg>
        <pc:spChg chg="add mod">
          <ac:chgData name="中村 承太郎" userId="92a6b80b-3dba-4b49-b284-e2671a680399" providerId="ADAL" clId="{3155173F-4931-4432-8098-C9BE173000DC}" dt="2025-10-18T07:27:10.538" v="24020" actId="14100"/>
          <ac:spMkLst>
            <pc:docMk/>
            <pc:sldMk cId="3056058475" sldId="321"/>
            <ac:spMk id="5" creationId="{0D432F9D-2C4B-29E6-F680-CF893B92D69F}"/>
          </ac:spMkLst>
        </pc:spChg>
        <pc:spChg chg="add del mod">
          <ac:chgData name="中村 承太郎" userId="92a6b80b-3dba-4b49-b284-e2671a680399" providerId="ADAL" clId="{3155173F-4931-4432-8098-C9BE173000DC}" dt="2025-10-18T07:30:18.141" v="24087" actId="478"/>
          <ac:spMkLst>
            <pc:docMk/>
            <pc:sldMk cId="3056058475" sldId="321"/>
            <ac:spMk id="8" creationId="{16D0B0FD-BB0E-6519-FFDB-4561A53439BE}"/>
          </ac:spMkLst>
        </pc:spChg>
        <pc:picChg chg="add mod">
          <ac:chgData name="中村 承太郎" userId="92a6b80b-3dba-4b49-b284-e2671a680399" providerId="ADAL" clId="{3155173F-4931-4432-8098-C9BE173000DC}" dt="2025-10-18T07:27:47.853" v="24031" actId="1076"/>
          <ac:picMkLst>
            <pc:docMk/>
            <pc:sldMk cId="3056058475" sldId="321"/>
            <ac:picMk id="7" creationId="{1DF289D6-C5BC-090E-8A3B-2720FBCD6921}"/>
          </ac:picMkLst>
        </pc:picChg>
      </pc:sldChg>
      <pc:sldChg chg="addSp delSp modSp new mod">
        <pc:chgData name="中村 承太郎" userId="92a6b80b-3dba-4b49-b284-e2671a680399" providerId="ADAL" clId="{3155173F-4931-4432-8098-C9BE173000DC}" dt="2025-10-18T07:29:05.111" v="24041" actId="1076"/>
        <pc:sldMkLst>
          <pc:docMk/>
          <pc:sldMk cId="2186503911" sldId="322"/>
        </pc:sldMkLst>
        <pc:spChg chg="del">
          <ac:chgData name="中村 承太郎" userId="92a6b80b-3dba-4b49-b284-e2671a680399" providerId="ADAL" clId="{3155173F-4931-4432-8098-C9BE173000DC}" dt="2025-10-18T07:28:56.734" v="24034"/>
          <ac:spMkLst>
            <pc:docMk/>
            <pc:sldMk cId="2186503911" sldId="322"/>
            <ac:spMk id="3" creationId="{613E2BE9-287E-DF16-8ACC-0888554FAAC1}"/>
          </ac:spMkLst>
        </pc:spChg>
        <pc:spChg chg="add">
          <ac:chgData name="中村 承太郎" userId="92a6b80b-3dba-4b49-b284-e2671a680399" providerId="ADAL" clId="{3155173F-4931-4432-8098-C9BE173000DC}" dt="2025-10-18T07:28:14.542" v="24033"/>
          <ac:spMkLst>
            <pc:docMk/>
            <pc:sldMk cId="2186503911" sldId="322"/>
            <ac:spMk id="4" creationId="{52FA34BB-A3A4-23A7-8988-FBAEEE7FA88B}"/>
          </ac:spMkLst>
        </pc:spChg>
        <pc:picChg chg="add mod">
          <ac:chgData name="中村 承太郎" userId="92a6b80b-3dba-4b49-b284-e2671a680399" providerId="ADAL" clId="{3155173F-4931-4432-8098-C9BE173000DC}" dt="2025-10-18T07:29:05.111" v="24041" actId="1076"/>
          <ac:picMkLst>
            <pc:docMk/>
            <pc:sldMk cId="2186503911" sldId="322"/>
            <ac:picMk id="6" creationId="{6C4741A7-8F02-78D0-7B97-4850F5675A8C}"/>
          </ac:picMkLst>
        </pc:picChg>
      </pc:sldChg>
      <pc:sldChg chg="addSp modSp new mod modAnim">
        <pc:chgData name="中村 承太郎" userId="92a6b80b-3dba-4b49-b284-e2671a680399" providerId="ADAL" clId="{3155173F-4931-4432-8098-C9BE173000DC}" dt="2025-10-18T07:34:56.353" v="24099" actId="166"/>
        <pc:sldMkLst>
          <pc:docMk/>
          <pc:sldMk cId="3034760812" sldId="323"/>
        </pc:sldMkLst>
        <pc:picChg chg="add">
          <ac:chgData name="中村 承太郎" userId="92a6b80b-3dba-4b49-b284-e2671a680399" providerId="ADAL" clId="{3155173F-4931-4432-8098-C9BE173000DC}" dt="2025-10-18T07:33:45.093" v="24089" actId="22"/>
          <ac:picMkLst>
            <pc:docMk/>
            <pc:sldMk cId="3034760812" sldId="323"/>
            <ac:picMk id="5" creationId="{D79CDEE8-5483-73E4-D4DE-B0BD01CA0CF4}"/>
          </ac:picMkLst>
        </pc:picChg>
        <pc:picChg chg="add mod ord">
          <ac:chgData name="中村 承太郎" userId="92a6b80b-3dba-4b49-b284-e2671a680399" providerId="ADAL" clId="{3155173F-4931-4432-8098-C9BE173000DC}" dt="2025-10-18T07:34:56.353" v="24099" actId="166"/>
          <ac:picMkLst>
            <pc:docMk/>
            <pc:sldMk cId="3034760812" sldId="323"/>
            <ac:picMk id="7" creationId="{1B5CD656-0822-E6E9-EA87-9F4BDE9BB15B}"/>
          </ac:picMkLst>
        </pc:picChg>
        <pc:picChg chg="add mod">
          <ac:chgData name="中村 承太郎" userId="92a6b80b-3dba-4b49-b284-e2671a680399" providerId="ADAL" clId="{3155173F-4931-4432-8098-C9BE173000DC}" dt="2025-10-18T07:34:18.591" v="24094" actId="1076"/>
          <ac:picMkLst>
            <pc:docMk/>
            <pc:sldMk cId="3034760812" sldId="323"/>
            <ac:picMk id="9" creationId="{3558EAAC-C74D-8519-B8B0-E918D2666DB3}"/>
          </ac:picMkLst>
        </pc:picChg>
      </pc:sldChg>
      <pc:sldChg chg="addSp new mod">
        <pc:chgData name="中村 承太郎" userId="92a6b80b-3dba-4b49-b284-e2671a680399" providerId="ADAL" clId="{3155173F-4931-4432-8098-C9BE173000DC}" dt="2025-10-18T07:34:42.904" v="24098" actId="22"/>
        <pc:sldMkLst>
          <pc:docMk/>
          <pc:sldMk cId="2005829637" sldId="324"/>
        </pc:sldMkLst>
        <pc:picChg chg="add">
          <ac:chgData name="中村 承太郎" userId="92a6b80b-3dba-4b49-b284-e2671a680399" providerId="ADAL" clId="{3155173F-4931-4432-8098-C9BE173000DC}" dt="2025-10-18T07:34:42.904" v="24098" actId="22"/>
          <ac:picMkLst>
            <pc:docMk/>
            <pc:sldMk cId="2005829637" sldId="324"/>
            <ac:picMk id="5" creationId="{8583CB16-AD79-9225-844C-6EE6EBFE855A}"/>
          </ac:picMkLst>
        </pc:picChg>
      </pc:sldChg>
    </pc:docChg>
  </pc:docChgLst>
  <pc:docChgLst>
    <pc:chgData name="中村 承太郎" userId="92a6b80b-3dba-4b49-b284-e2671a680399" providerId="ADAL" clId="{4707F4A0-B785-47E4-8B49-5EA2EA9166A7}"/>
    <pc:docChg chg="modSld">
      <pc:chgData name="中村 承太郎" userId="92a6b80b-3dba-4b49-b284-e2671a680399" providerId="ADAL" clId="{4707F4A0-B785-47E4-8B49-5EA2EA9166A7}" dt="2025-10-18T00:24:26.825" v="212" actId="20577"/>
      <pc:docMkLst>
        <pc:docMk/>
      </pc:docMkLst>
      <pc:sldChg chg="modAnim modNotesTx">
        <pc:chgData name="中村 承太郎" userId="92a6b80b-3dba-4b49-b284-e2671a680399" providerId="ADAL" clId="{4707F4A0-B785-47E4-8B49-5EA2EA9166A7}" dt="2025-10-18T00:24:26.825" v="212" actId="20577"/>
        <pc:sldMkLst>
          <pc:docMk/>
          <pc:sldMk cId="3577158234" sldId="316"/>
        </pc:sldMkLst>
      </pc:sldChg>
    </pc:docChg>
  </pc:docChgLst>
  <pc:docChgLst>
    <pc:chgData name="中村 承太郎" userId="S::2025s303sn@suginami.ac.jp::92a6b80b-3dba-4b49-b284-e2671a680399" providerId="AD" clId="Web-{6D7E96EC-872F-4047-D496-E48BADE41D09}"/>
    <pc:docChg chg="addSld delSld modSld">
      <pc:chgData name="中村 承太郎" userId="S::2025s303sn@suginami.ac.jp::92a6b80b-3dba-4b49-b284-e2671a680399" providerId="AD" clId="Web-{6D7E96EC-872F-4047-D496-E48BADE41D09}" dt="2025-10-13T23:56:53.881" v="158"/>
      <pc:docMkLst>
        <pc:docMk/>
      </pc:docMkLst>
      <pc:sldChg chg="modNotes">
        <pc:chgData name="中村 承太郎" userId="S::2025s303sn@suginami.ac.jp::92a6b80b-3dba-4b49-b284-e2671a680399" providerId="AD" clId="Web-{6D7E96EC-872F-4047-D496-E48BADE41D09}" dt="2025-10-13T23:46:25.955" v="69"/>
        <pc:sldMkLst>
          <pc:docMk/>
          <pc:sldMk cId="3037905696" sldId="269"/>
        </pc:sldMkLst>
      </pc:sldChg>
      <pc:sldChg chg="addSp delSp modSp modNotes">
        <pc:chgData name="中村 承太郎" userId="S::2025s303sn@suginami.ac.jp::92a6b80b-3dba-4b49-b284-e2671a680399" providerId="AD" clId="Web-{6D7E96EC-872F-4047-D496-E48BADE41D09}" dt="2025-10-13T23:48:01.832" v="99"/>
        <pc:sldMkLst>
          <pc:docMk/>
          <pc:sldMk cId="1378693457" sldId="270"/>
        </pc:sldMkLst>
      </pc:sldChg>
      <pc:sldChg chg="delSp modSp new del">
        <pc:chgData name="中村 承太郎" userId="S::2025s303sn@suginami.ac.jp::92a6b80b-3dba-4b49-b284-e2671a680399" providerId="AD" clId="Web-{6D7E96EC-872F-4047-D496-E48BADE41D09}" dt="2025-10-13T23:50:22.085" v="112"/>
        <pc:sldMkLst>
          <pc:docMk/>
          <pc:sldMk cId="836382945" sldId="271"/>
        </pc:sldMkLst>
      </pc:sldChg>
      <pc:sldChg chg="new del">
        <pc:chgData name="中村 承太郎" userId="S::2025s303sn@suginami.ac.jp::92a6b80b-3dba-4b49-b284-e2671a680399" providerId="AD" clId="Web-{6D7E96EC-872F-4047-D496-E48BADE41D09}" dt="2025-10-13T23:48:08.957" v="101"/>
        <pc:sldMkLst>
          <pc:docMk/>
          <pc:sldMk cId="1697087875" sldId="271"/>
        </pc:sldMkLst>
      </pc:sldChg>
      <pc:sldChg chg="addSp delSp modSp add replId delAnim">
        <pc:chgData name="中村 承太郎" userId="S::2025s303sn@suginami.ac.jp::92a6b80b-3dba-4b49-b284-e2671a680399" providerId="AD" clId="Web-{6D7E96EC-872F-4047-D496-E48BADE41D09}" dt="2025-10-13T23:53:02.572" v="133" actId="20577"/>
        <pc:sldMkLst>
          <pc:docMk/>
          <pc:sldMk cId="2465584235" sldId="272"/>
        </pc:sldMkLst>
      </pc:sldChg>
      <pc:sldChg chg="addSp delSp modSp add replId addAnim">
        <pc:chgData name="中村 承太郎" userId="S::2025s303sn@suginami.ac.jp::92a6b80b-3dba-4b49-b284-e2671a680399" providerId="AD" clId="Web-{6D7E96EC-872F-4047-D496-E48BADE41D09}" dt="2025-10-13T23:56:53.881" v="158"/>
        <pc:sldMkLst>
          <pc:docMk/>
          <pc:sldMk cId="1196876647" sldId="273"/>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dbb7465dd5424902/&#12489;&#12461;&#12517;&#12513;&#12531;&#12488;/honoconf.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dbb7465dd5424902/&#12489;&#12461;&#12517;&#12513;&#12531;&#12488;/honoconf.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dbb7465dd5424902/&#12489;&#12461;&#12517;&#12513;&#12531;&#12488;/honoconf.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400" b="0" i="0" u="none" strike="noStrike" kern="1200" spc="0" baseline="0">
                <a:solidFill>
                  <a:schemeClr val="tx1">
                    <a:lumMod val="65000"/>
                    <a:lumOff val="35000"/>
                  </a:schemeClr>
                </a:solidFill>
                <a:latin typeface="+mn-lt"/>
                <a:ea typeface="+mn-ea"/>
                <a:cs typeface="+mn-cs"/>
              </a:defRPr>
            </a:pPr>
            <a:r>
              <a:rPr lang="en-US" altLang="ja-JP" sz="3600" dirty="0">
                <a:latin typeface="Urbanist" panose="020B0A04040200000203" pitchFamily="34" charset="0"/>
                <a:ea typeface="Urbanist" panose="020B0A04040200000203" pitchFamily="34" charset="0"/>
                <a:cs typeface="Urbanist" panose="020B0A04040200000203" pitchFamily="34" charset="0"/>
              </a:rPr>
              <a:t>Pull Requests</a:t>
            </a:r>
            <a:r>
              <a:rPr lang="en-US" altLang="ja-JP" sz="3600" baseline="0" dirty="0">
                <a:latin typeface="Urbanist" panose="020B0A04040200000203" pitchFamily="34" charset="0"/>
                <a:ea typeface="Urbanist" panose="020B0A04040200000203" pitchFamily="34" charset="0"/>
                <a:cs typeface="Urbanist" panose="020B0A04040200000203" pitchFamily="34" charset="0"/>
              </a:rPr>
              <a:t> Count for </a:t>
            </a:r>
            <a:r>
              <a:rPr lang="en-US" altLang="ja-JP" sz="3600" baseline="0" dirty="0" err="1">
                <a:latin typeface="Urbanist" panose="020B0A04040200000203" pitchFamily="34" charset="0"/>
                <a:ea typeface="Urbanist" panose="020B0A04040200000203" pitchFamily="34" charset="0"/>
                <a:cs typeface="Urbanist" panose="020B0A04040200000203" pitchFamily="34" charset="0"/>
              </a:rPr>
              <a:t>honojs</a:t>
            </a:r>
            <a:r>
              <a:rPr lang="en-US" altLang="ja-JP" sz="3600" baseline="0" dirty="0">
                <a:latin typeface="Urbanist" panose="020B0A04040200000203" pitchFamily="34" charset="0"/>
                <a:ea typeface="Urbanist" panose="020B0A04040200000203" pitchFamily="34" charset="0"/>
                <a:cs typeface="Urbanist" panose="020B0A04040200000203" pitchFamily="34" charset="0"/>
              </a:rPr>
              <a:t>/</a:t>
            </a:r>
            <a:r>
              <a:rPr lang="en-US" altLang="ja-JP" sz="3600" baseline="0" dirty="0" err="1">
                <a:latin typeface="Urbanist" panose="020B0A04040200000203" pitchFamily="34" charset="0"/>
                <a:ea typeface="Urbanist" panose="020B0A04040200000203" pitchFamily="34" charset="0"/>
                <a:cs typeface="Urbanist" panose="020B0A04040200000203" pitchFamily="34" charset="0"/>
              </a:rPr>
              <a:t>hono</a:t>
            </a:r>
            <a:endParaRPr lang="ja-JP" altLang="en-US" sz="3600" dirty="0">
              <a:latin typeface="Urbanist" panose="020B0A04040200000203" pitchFamily="34" charset="0"/>
              <a:cs typeface="Urbanist" panose="020B0A04040200000203" pitchFamily="34" charset="0"/>
            </a:endParaRPr>
          </a:p>
        </c:rich>
      </c:tx>
      <c:overlay val="0"/>
      <c:spPr>
        <a:noFill/>
        <a:ln>
          <a:noFill/>
        </a:ln>
        <a:effectLst/>
      </c:spPr>
      <c:txPr>
        <a:bodyPr rot="0" spcFirstLastPara="1" vertOverflow="ellipsis" vert="horz" wrap="square" anchor="ctr" anchorCtr="1"/>
        <a:lstStyle/>
        <a:p>
          <a:pPr>
            <a:defRPr lang="ja-JP" sz="1400" b="0" i="0" u="none" strike="noStrike" kern="1200" spc="0" baseline="0">
              <a:solidFill>
                <a:schemeClr val="tx1">
                  <a:lumMod val="65000"/>
                  <a:lumOff val="35000"/>
                </a:schemeClr>
              </a:solidFill>
              <a:latin typeface="+mn-lt"/>
              <a:ea typeface="+mn-ea"/>
              <a:cs typeface="+mn-cs"/>
            </a:defRPr>
          </a:pPr>
          <a:endParaRPr lang="ja-JP" altLang="en-US"/>
        </a:p>
      </c:txPr>
    </c:title>
    <c:autoTitleDeleted val="0"/>
    <c:plotArea>
      <c:layout>
        <c:manualLayout>
          <c:layoutTarget val="inner"/>
          <c:xMode val="edge"/>
          <c:yMode val="edge"/>
          <c:x val="3.5635919964045248E-2"/>
          <c:y val="9.4935897435897434E-2"/>
          <c:w val="0.94975050972497621"/>
          <c:h val="0.83354885927720579"/>
        </c:manualLayout>
      </c:layout>
      <c:lineChart>
        <c:grouping val="standard"/>
        <c:varyColors val="0"/>
        <c:ser>
          <c:idx val="0"/>
          <c:order val="0"/>
          <c:tx>
            <c:strRef>
              <c:f>Sheet2!$B$1</c:f>
              <c:strCache>
                <c:ptCount val="1"/>
                <c:pt idx="0">
                  <c:v>created</c:v>
                </c:pt>
              </c:strCache>
            </c:strRef>
          </c:tx>
          <c:spPr>
            <a:ln w="28575" cap="rnd">
              <a:solidFill>
                <a:schemeClr val="accent1"/>
              </a:solidFill>
              <a:round/>
            </a:ln>
            <a:effectLst/>
          </c:spPr>
          <c:marker>
            <c:symbol val="none"/>
          </c:marker>
          <c:cat>
            <c:numRef>
              <c:f>Sheet2!$A$2:$A$47</c:f>
              <c:numCache>
                <c:formatCode>yyyy\.m</c:formatCode>
                <c:ptCount val="46"/>
                <c:pt idx="0">
                  <c:v>44531</c:v>
                </c:pt>
                <c:pt idx="1">
                  <c:v>44562</c:v>
                </c:pt>
                <c:pt idx="2">
                  <c:v>44593</c:v>
                </c:pt>
                <c:pt idx="3">
                  <c:v>44621</c:v>
                </c:pt>
                <c:pt idx="4">
                  <c:v>44652</c:v>
                </c:pt>
                <c:pt idx="5">
                  <c:v>44682</c:v>
                </c:pt>
                <c:pt idx="6">
                  <c:v>44713</c:v>
                </c:pt>
                <c:pt idx="7">
                  <c:v>44743</c:v>
                </c:pt>
                <c:pt idx="8">
                  <c:v>44774</c:v>
                </c:pt>
                <c:pt idx="9">
                  <c:v>44805</c:v>
                </c:pt>
                <c:pt idx="10">
                  <c:v>44835</c:v>
                </c:pt>
                <c:pt idx="11">
                  <c:v>44866</c:v>
                </c:pt>
                <c:pt idx="12">
                  <c:v>44896</c:v>
                </c:pt>
                <c:pt idx="13">
                  <c:v>44927</c:v>
                </c:pt>
                <c:pt idx="14">
                  <c:v>44958</c:v>
                </c:pt>
                <c:pt idx="15">
                  <c:v>44986</c:v>
                </c:pt>
                <c:pt idx="16">
                  <c:v>45017</c:v>
                </c:pt>
                <c:pt idx="17">
                  <c:v>45047</c:v>
                </c:pt>
                <c:pt idx="18">
                  <c:v>45078</c:v>
                </c:pt>
                <c:pt idx="19">
                  <c:v>45108</c:v>
                </c:pt>
                <c:pt idx="20">
                  <c:v>45139</c:v>
                </c:pt>
                <c:pt idx="21">
                  <c:v>45170</c:v>
                </c:pt>
                <c:pt idx="22">
                  <c:v>45200</c:v>
                </c:pt>
                <c:pt idx="23">
                  <c:v>45231</c:v>
                </c:pt>
                <c:pt idx="24">
                  <c:v>45261</c:v>
                </c:pt>
                <c:pt idx="25">
                  <c:v>45292</c:v>
                </c:pt>
                <c:pt idx="26">
                  <c:v>45323</c:v>
                </c:pt>
                <c:pt idx="27">
                  <c:v>45352</c:v>
                </c:pt>
                <c:pt idx="28">
                  <c:v>45383</c:v>
                </c:pt>
                <c:pt idx="29">
                  <c:v>45413</c:v>
                </c:pt>
                <c:pt idx="30">
                  <c:v>45444</c:v>
                </c:pt>
                <c:pt idx="31">
                  <c:v>45474</c:v>
                </c:pt>
                <c:pt idx="32">
                  <c:v>45505</c:v>
                </c:pt>
                <c:pt idx="33">
                  <c:v>45536</c:v>
                </c:pt>
                <c:pt idx="34">
                  <c:v>45566</c:v>
                </c:pt>
                <c:pt idx="35">
                  <c:v>45597</c:v>
                </c:pt>
                <c:pt idx="36">
                  <c:v>45627</c:v>
                </c:pt>
                <c:pt idx="37">
                  <c:v>45658</c:v>
                </c:pt>
                <c:pt idx="38">
                  <c:v>45689</c:v>
                </c:pt>
                <c:pt idx="39">
                  <c:v>45717</c:v>
                </c:pt>
                <c:pt idx="40">
                  <c:v>45748</c:v>
                </c:pt>
                <c:pt idx="41">
                  <c:v>45778</c:v>
                </c:pt>
                <c:pt idx="42">
                  <c:v>45809</c:v>
                </c:pt>
                <c:pt idx="43">
                  <c:v>45839</c:v>
                </c:pt>
                <c:pt idx="44">
                  <c:v>45870</c:v>
                </c:pt>
                <c:pt idx="45">
                  <c:v>45901</c:v>
                </c:pt>
              </c:numCache>
            </c:numRef>
          </c:cat>
          <c:val>
            <c:numRef>
              <c:f>Sheet2!$B$2:$B$47</c:f>
              <c:numCache>
                <c:formatCode>General</c:formatCode>
                <c:ptCount val="46"/>
                <c:pt idx="0">
                  <c:v>8</c:v>
                </c:pt>
                <c:pt idx="1">
                  <c:v>56</c:v>
                </c:pt>
                <c:pt idx="2">
                  <c:v>41</c:v>
                </c:pt>
                <c:pt idx="3">
                  <c:v>22</c:v>
                </c:pt>
                <c:pt idx="4">
                  <c:v>26</c:v>
                </c:pt>
                <c:pt idx="5">
                  <c:v>63</c:v>
                </c:pt>
                <c:pt idx="6">
                  <c:v>26</c:v>
                </c:pt>
                <c:pt idx="7">
                  <c:v>51</c:v>
                </c:pt>
                <c:pt idx="8">
                  <c:v>29</c:v>
                </c:pt>
                <c:pt idx="9">
                  <c:v>44</c:v>
                </c:pt>
                <c:pt idx="10">
                  <c:v>35</c:v>
                </c:pt>
                <c:pt idx="11">
                  <c:v>27</c:v>
                </c:pt>
                <c:pt idx="12">
                  <c:v>25</c:v>
                </c:pt>
                <c:pt idx="13">
                  <c:v>52</c:v>
                </c:pt>
                <c:pt idx="14">
                  <c:v>57</c:v>
                </c:pt>
                <c:pt idx="15">
                  <c:v>46</c:v>
                </c:pt>
                <c:pt idx="16">
                  <c:v>9</c:v>
                </c:pt>
                <c:pt idx="17">
                  <c:v>52</c:v>
                </c:pt>
                <c:pt idx="18">
                  <c:v>30</c:v>
                </c:pt>
                <c:pt idx="19">
                  <c:v>33</c:v>
                </c:pt>
                <c:pt idx="20">
                  <c:v>61</c:v>
                </c:pt>
                <c:pt idx="21">
                  <c:v>61</c:v>
                </c:pt>
                <c:pt idx="22">
                  <c:v>48</c:v>
                </c:pt>
                <c:pt idx="23">
                  <c:v>47</c:v>
                </c:pt>
                <c:pt idx="24">
                  <c:v>60</c:v>
                </c:pt>
                <c:pt idx="25">
                  <c:v>138</c:v>
                </c:pt>
                <c:pt idx="26">
                  <c:v>75</c:v>
                </c:pt>
                <c:pt idx="27">
                  <c:v>58</c:v>
                </c:pt>
                <c:pt idx="28">
                  <c:v>45</c:v>
                </c:pt>
                <c:pt idx="29">
                  <c:v>151</c:v>
                </c:pt>
                <c:pt idx="30">
                  <c:v>88</c:v>
                </c:pt>
                <c:pt idx="31">
                  <c:v>64</c:v>
                </c:pt>
                <c:pt idx="32">
                  <c:v>44</c:v>
                </c:pt>
                <c:pt idx="33">
                  <c:v>56</c:v>
                </c:pt>
                <c:pt idx="34">
                  <c:v>57</c:v>
                </c:pt>
                <c:pt idx="35">
                  <c:v>49</c:v>
                </c:pt>
                <c:pt idx="36">
                  <c:v>26</c:v>
                </c:pt>
                <c:pt idx="37">
                  <c:v>25</c:v>
                </c:pt>
                <c:pt idx="38">
                  <c:v>34</c:v>
                </c:pt>
                <c:pt idx="39">
                  <c:v>17</c:v>
                </c:pt>
                <c:pt idx="40">
                  <c:v>27</c:v>
                </c:pt>
                <c:pt idx="41">
                  <c:v>19</c:v>
                </c:pt>
                <c:pt idx="42">
                  <c:v>37</c:v>
                </c:pt>
                <c:pt idx="43">
                  <c:v>33</c:v>
                </c:pt>
                <c:pt idx="44">
                  <c:v>25</c:v>
                </c:pt>
                <c:pt idx="45">
                  <c:v>24</c:v>
                </c:pt>
              </c:numCache>
            </c:numRef>
          </c:val>
          <c:smooth val="1"/>
          <c:extLst>
            <c:ext xmlns:c16="http://schemas.microsoft.com/office/drawing/2014/chart" uri="{C3380CC4-5D6E-409C-BE32-E72D297353CC}">
              <c16:uniqueId val="{00000000-4398-414C-9077-A57B798AB2B6}"/>
            </c:ext>
          </c:extLst>
        </c:ser>
        <c:ser>
          <c:idx val="1"/>
          <c:order val="1"/>
          <c:tx>
            <c:strRef>
              <c:f>Sheet2!$C$1</c:f>
              <c:strCache>
                <c:ptCount val="1"/>
                <c:pt idx="0">
                  <c:v>merged</c:v>
                </c:pt>
              </c:strCache>
            </c:strRef>
          </c:tx>
          <c:spPr>
            <a:ln w="28575" cap="rnd">
              <a:solidFill>
                <a:schemeClr val="accent2"/>
              </a:solidFill>
              <a:round/>
            </a:ln>
            <a:effectLst/>
          </c:spPr>
          <c:marker>
            <c:symbol val="none"/>
          </c:marker>
          <c:cat>
            <c:numRef>
              <c:f>Sheet2!$A$2:$A$47</c:f>
              <c:numCache>
                <c:formatCode>yyyy\.m</c:formatCode>
                <c:ptCount val="46"/>
                <c:pt idx="0">
                  <c:v>44531</c:v>
                </c:pt>
                <c:pt idx="1">
                  <c:v>44562</c:v>
                </c:pt>
                <c:pt idx="2">
                  <c:v>44593</c:v>
                </c:pt>
                <c:pt idx="3">
                  <c:v>44621</c:v>
                </c:pt>
                <c:pt idx="4">
                  <c:v>44652</c:v>
                </c:pt>
                <c:pt idx="5">
                  <c:v>44682</c:v>
                </c:pt>
                <c:pt idx="6">
                  <c:v>44713</c:v>
                </c:pt>
                <c:pt idx="7">
                  <c:v>44743</c:v>
                </c:pt>
                <c:pt idx="8">
                  <c:v>44774</c:v>
                </c:pt>
                <c:pt idx="9">
                  <c:v>44805</c:v>
                </c:pt>
                <c:pt idx="10">
                  <c:v>44835</c:v>
                </c:pt>
                <c:pt idx="11">
                  <c:v>44866</c:v>
                </c:pt>
                <c:pt idx="12">
                  <c:v>44896</c:v>
                </c:pt>
                <c:pt idx="13">
                  <c:v>44927</c:v>
                </c:pt>
                <c:pt idx="14">
                  <c:v>44958</c:v>
                </c:pt>
                <c:pt idx="15">
                  <c:v>44986</c:v>
                </c:pt>
                <c:pt idx="16">
                  <c:v>45017</c:v>
                </c:pt>
                <c:pt idx="17">
                  <c:v>45047</c:v>
                </c:pt>
                <c:pt idx="18">
                  <c:v>45078</c:v>
                </c:pt>
                <c:pt idx="19">
                  <c:v>45108</c:v>
                </c:pt>
                <c:pt idx="20">
                  <c:v>45139</c:v>
                </c:pt>
                <c:pt idx="21">
                  <c:v>45170</c:v>
                </c:pt>
                <c:pt idx="22">
                  <c:v>45200</c:v>
                </c:pt>
                <c:pt idx="23">
                  <c:v>45231</c:v>
                </c:pt>
                <c:pt idx="24">
                  <c:v>45261</c:v>
                </c:pt>
                <c:pt idx="25">
                  <c:v>45292</c:v>
                </c:pt>
                <c:pt idx="26">
                  <c:v>45323</c:v>
                </c:pt>
                <c:pt idx="27">
                  <c:v>45352</c:v>
                </c:pt>
                <c:pt idx="28">
                  <c:v>45383</c:v>
                </c:pt>
                <c:pt idx="29">
                  <c:v>45413</c:v>
                </c:pt>
                <c:pt idx="30">
                  <c:v>45444</c:v>
                </c:pt>
                <c:pt idx="31">
                  <c:v>45474</c:v>
                </c:pt>
                <c:pt idx="32">
                  <c:v>45505</c:v>
                </c:pt>
                <c:pt idx="33">
                  <c:v>45536</c:v>
                </c:pt>
                <c:pt idx="34">
                  <c:v>45566</c:v>
                </c:pt>
                <c:pt idx="35">
                  <c:v>45597</c:v>
                </c:pt>
                <c:pt idx="36">
                  <c:v>45627</c:v>
                </c:pt>
                <c:pt idx="37">
                  <c:v>45658</c:v>
                </c:pt>
                <c:pt idx="38">
                  <c:v>45689</c:v>
                </c:pt>
                <c:pt idx="39">
                  <c:v>45717</c:v>
                </c:pt>
                <c:pt idx="40">
                  <c:v>45748</c:v>
                </c:pt>
                <c:pt idx="41">
                  <c:v>45778</c:v>
                </c:pt>
                <c:pt idx="42">
                  <c:v>45809</c:v>
                </c:pt>
                <c:pt idx="43">
                  <c:v>45839</c:v>
                </c:pt>
                <c:pt idx="44">
                  <c:v>45870</c:v>
                </c:pt>
                <c:pt idx="45">
                  <c:v>45901</c:v>
                </c:pt>
              </c:numCache>
            </c:numRef>
          </c:cat>
          <c:val>
            <c:numRef>
              <c:f>Sheet2!$C$2:$C$47</c:f>
              <c:numCache>
                <c:formatCode>General</c:formatCode>
                <c:ptCount val="46"/>
                <c:pt idx="0">
                  <c:v>8</c:v>
                </c:pt>
                <c:pt idx="1">
                  <c:v>55</c:v>
                </c:pt>
                <c:pt idx="2">
                  <c:v>40</c:v>
                </c:pt>
                <c:pt idx="3">
                  <c:v>21</c:v>
                </c:pt>
                <c:pt idx="4">
                  <c:v>25</c:v>
                </c:pt>
                <c:pt idx="5">
                  <c:v>57</c:v>
                </c:pt>
                <c:pt idx="6">
                  <c:v>27</c:v>
                </c:pt>
                <c:pt idx="7">
                  <c:v>47</c:v>
                </c:pt>
                <c:pt idx="8">
                  <c:v>28</c:v>
                </c:pt>
                <c:pt idx="9">
                  <c:v>40</c:v>
                </c:pt>
                <c:pt idx="10">
                  <c:v>28</c:v>
                </c:pt>
                <c:pt idx="11">
                  <c:v>29</c:v>
                </c:pt>
                <c:pt idx="12">
                  <c:v>23</c:v>
                </c:pt>
                <c:pt idx="13">
                  <c:v>47</c:v>
                </c:pt>
                <c:pt idx="14">
                  <c:v>53</c:v>
                </c:pt>
                <c:pt idx="15">
                  <c:v>40</c:v>
                </c:pt>
                <c:pt idx="16">
                  <c:v>8</c:v>
                </c:pt>
                <c:pt idx="17">
                  <c:v>44</c:v>
                </c:pt>
                <c:pt idx="18">
                  <c:v>25</c:v>
                </c:pt>
                <c:pt idx="19">
                  <c:v>28</c:v>
                </c:pt>
                <c:pt idx="20">
                  <c:v>56</c:v>
                </c:pt>
                <c:pt idx="21">
                  <c:v>51</c:v>
                </c:pt>
                <c:pt idx="22">
                  <c:v>42</c:v>
                </c:pt>
                <c:pt idx="23">
                  <c:v>39</c:v>
                </c:pt>
                <c:pt idx="24">
                  <c:v>42</c:v>
                </c:pt>
                <c:pt idx="25">
                  <c:v>119</c:v>
                </c:pt>
                <c:pt idx="26">
                  <c:v>64</c:v>
                </c:pt>
                <c:pt idx="27">
                  <c:v>54</c:v>
                </c:pt>
                <c:pt idx="28">
                  <c:v>39</c:v>
                </c:pt>
                <c:pt idx="29">
                  <c:v>109</c:v>
                </c:pt>
                <c:pt idx="30">
                  <c:v>73</c:v>
                </c:pt>
                <c:pt idx="31">
                  <c:v>55</c:v>
                </c:pt>
                <c:pt idx="32">
                  <c:v>32</c:v>
                </c:pt>
                <c:pt idx="33">
                  <c:v>43</c:v>
                </c:pt>
                <c:pt idx="34">
                  <c:v>40</c:v>
                </c:pt>
                <c:pt idx="35">
                  <c:v>44</c:v>
                </c:pt>
                <c:pt idx="36">
                  <c:v>14</c:v>
                </c:pt>
                <c:pt idx="37">
                  <c:v>17</c:v>
                </c:pt>
                <c:pt idx="38">
                  <c:v>30</c:v>
                </c:pt>
                <c:pt idx="39">
                  <c:v>9</c:v>
                </c:pt>
                <c:pt idx="40">
                  <c:v>12</c:v>
                </c:pt>
                <c:pt idx="41">
                  <c:v>11</c:v>
                </c:pt>
                <c:pt idx="42">
                  <c:v>37</c:v>
                </c:pt>
                <c:pt idx="43">
                  <c:v>22</c:v>
                </c:pt>
                <c:pt idx="44">
                  <c:v>32</c:v>
                </c:pt>
                <c:pt idx="45">
                  <c:v>14</c:v>
                </c:pt>
              </c:numCache>
            </c:numRef>
          </c:val>
          <c:smooth val="1"/>
          <c:extLst>
            <c:ext xmlns:c16="http://schemas.microsoft.com/office/drawing/2014/chart" uri="{C3380CC4-5D6E-409C-BE32-E72D297353CC}">
              <c16:uniqueId val="{00000001-4398-414C-9077-A57B798AB2B6}"/>
            </c:ext>
          </c:extLst>
        </c:ser>
        <c:ser>
          <c:idx val="2"/>
          <c:order val="2"/>
          <c:tx>
            <c:strRef>
              <c:f>Sheet2!$D$1</c:f>
              <c:strCache>
                <c:ptCount val="1"/>
                <c:pt idx="0">
                  <c:v>closed</c:v>
                </c:pt>
              </c:strCache>
            </c:strRef>
          </c:tx>
          <c:spPr>
            <a:ln w="28575" cap="rnd">
              <a:solidFill>
                <a:schemeClr val="accent3"/>
              </a:solidFill>
              <a:round/>
            </a:ln>
            <a:effectLst/>
          </c:spPr>
          <c:marker>
            <c:symbol val="none"/>
          </c:marker>
          <c:cat>
            <c:numRef>
              <c:f>Sheet2!$A$2:$A$47</c:f>
              <c:numCache>
                <c:formatCode>yyyy\.m</c:formatCode>
                <c:ptCount val="46"/>
                <c:pt idx="0">
                  <c:v>44531</c:v>
                </c:pt>
                <c:pt idx="1">
                  <c:v>44562</c:v>
                </c:pt>
                <c:pt idx="2">
                  <c:v>44593</c:v>
                </c:pt>
                <c:pt idx="3">
                  <c:v>44621</c:v>
                </c:pt>
                <c:pt idx="4">
                  <c:v>44652</c:v>
                </c:pt>
                <c:pt idx="5">
                  <c:v>44682</c:v>
                </c:pt>
                <c:pt idx="6">
                  <c:v>44713</c:v>
                </c:pt>
                <c:pt idx="7">
                  <c:v>44743</c:v>
                </c:pt>
                <c:pt idx="8">
                  <c:v>44774</c:v>
                </c:pt>
                <c:pt idx="9">
                  <c:v>44805</c:v>
                </c:pt>
                <c:pt idx="10">
                  <c:v>44835</c:v>
                </c:pt>
                <c:pt idx="11">
                  <c:v>44866</c:v>
                </c:pt>
                <c:pt idx="12">
                  <c:v>44896</c:v>
                </c:pt>
                <c:pt idx="13">
                  <c:v>44927</c:v>
                </c:pt>
                <c:pt idx="14">
                  <c:v>44958</c:v>
                </c:pt>
                <c:pt idx="15">
                  <c:v>44986</c:v>
                </c:pt>
                <c:pt idx="16">
                  <c:v>45017</c:v>
                </c:pt>
                <c:pt idx="17">
                  <c:v>45047</c:v>
                </c:pt>
                <c:pt idx="18">
                  <c:v>45078</c:v>
                </c:pt>
                <c:pt idx="19">
                  <c:v>45108</c:v>
                </c:pt>
                <c:pt idx="20">
                  <c:v>45139</c:v>
                </c:pt>
                <c:pt idx="21">
                  <c:v>45170</c:v>
                </c:pt>
                <c:pt idx="22">
                  <c:v>45200</c:v>
                </c:pt>
                <c:pt idx="23">
                  <c:v>45231</c:v>
                </c:pt>
                <c:pt idx="24">
                  <c:v>45261</c:v>
                </c:pt>
                <c:pt idx="25">
                  <c:v>45292</c:v>
                </c:pt>
                <c:pt idx="26">
                  <c:v>45323</c:v>
                </c:pt>
                <c:pt idx="27">
                  <c:v>45352</c:v>
                </c:pt>
                <c:pt idx="28">
                  <c:v>45383</c:v>
                </c:pt>
                <c:pt idx="29">
                  <c:v>45413</c:v>
                </c:pt>
                <c:pt idx="30">
                  <c:v>45444</c:v>
                </c:pt>
                <c:pt idx="31">
                  <c:v>45474</c:v>
                </c:pt>
                <c:pt idx="32">
                  <c:v>45505</c:v>
                </c:pt>
                <c:pt idx="33">
                  <c:v>45536</c:v>
                </c:pt>
                <c:pt idx="34">
                  <c:v>45566</c:v>
                </c:pt>
                <c:pt idx="35">
                  <c:v>45597</c:v>
                </c:pt>
                <c:pt idx="36">
                  <c:v>45627</c:v>
                </c:pt>
                <c:pt idx="37">
                  <c:v>45658</c:v>
                </c:pt>
                <c:pt idx="38">
                  <c:v>45689</c:v>
                </c:pt>
                <c:pt idx="39">
                  <c:v>45717</c:v>
                </c:pt>
                <c:pt idx="40">
                  <c:v>45748</c:v>
                </c:pt>
                <c:pt idx="41">
                  <c:v>45778</c:v>
                </c:pt>
                <c:pt idx="42">
                  <c:v>45809</c:v>
                </c:pt>
                <c:pt idx="43">
                  <c:v>45839</c:v>
                </c:pt>
                <c:pt idx="44">
                  <c:v>45870</c:v>
                </c:pt>
                <c:pt idx="45">
                  <c:v>45901</c:v>
                </c:pt>
              </c:numCache>
            </c:numRef>
          </c:cat>
          <c:val>
            <c:numRef>
              <c:f>Sheet2!$D$2:$D$47</c:f>
              <c:numCache>
                <c:formatCode>General</c:formatCode>
                <c:ptCount val="46"/>
                <c:pt idx="0">
                  <c:v>0</c:v>
                </c:pt>
                <c:pt idx="1">
                  <c:v>1</c:v>
                </c:pt>
                <c:pt idx="2">
                  <c:v>1</c:v>
                </c:pt>
                <c:pt idx="3">
                  <c:v>1</c:v>
                </c:pt>
                <c:pt idx="4">
                  <c:v>0</c:v>
                </c:pt>
                <c:pt idx="5">
                  <c:v>4</c:v>
                </c:pt>
                <c:pt idx="6">
                  <c:v>1</c:v>
                </c:pt>
                <c:pt idx="7">
                  <c:v>5</c:v>
                </c:pt>
                <c:pt idx="8">
                  <c:v>1</c:v>
                </c:pt>
                <c:pt idx="9">
                  <c:v>4</c:v>
                </c:pt>
                <c:pt idx="10">
                  <c:v>2</c:v>
                </c:pt>
                <c:pt idx="11">
                  <c:v>0</c:v>
                </c:pt>
                <c:pt idx="12">
                  <c:v>2</c:v>
                </c:pt>
                <c:pt idx="13">
                  <c:v>4</c:v>
                </c:pt>
                <c:pt idx="14">
                  <c:v>4</c:v>
                </c:pt>
                <c:pt idx="15">
                  <c:v>6</c:v>
                </c:pt>
                <c:pt idx="16">
                  <c:v>2</c:v>
                </c:pt>
                <c:pt idx="17">
                  <c:v>3</c:v>
                </c:pt>
                <c:pt idx="18">
                  <c:v>4</c:v>
                </c:pt>
                <c:pt idx="19">
                  <c:v>7</c:v>
                </c:pt>
                <c:pt idx="20">
                  <c:v>3</c:v>
                </c:pt>
                <c:pt idx="21">
                  <c:v>10</c:v>
                </c:pt>
                <c:pt idx="22">
                  <c:v>6</c:v>
                </c:pt>
                <c:pt idx="23">
                  <c:v>8</c:v>
                </c:pt>
                <c:pt idx="24">
                  <c:v>7</c:v>
                </c:pt>
                <c:pt idx="25">
                  <c:v>23</c:v>
                </c:pt>
                <c:pt idx="26">
                  <c:v>10</c:v>
                </c:pt>
                <c:pt idx="27">
                  <c:v>5</c:v>
                </c:pt>
                <c:pt idx="28">
                  <c:v>0</c:v>
                </c:pt>
                <c:pt idx="29">
                  <c:v>40</c:v>
                </c:pt>
                <c:pt idx="30">
                  <c:v>13</c:v>
                </c:pt>
                <c:pt idx="31">
                  <c:v>9</c:v>
                </c:pt>
                <c:pt idx="32">
                  <c:v>2</c:v>
                </c:pt>
                <c:pt idx="33">
                  <c:v>12</c:v>
                </c:pt>
                <c:pt idx="34">
                  <c:v>6</c:v>
                </c:pt>
                <c:pt idx="35">
                  <c:v>7</c:v>
                </c:pt>
                <c:pt idx="36">
                  <c:v>7</c:v>
                </c:pt>
                <c:pt idx="37">
                  <c:v>2</c:v>
                </c:pt>
                <c:pt idx="38">
                  <c:v>7</c:v>
                </c:pt>
                <c:pt idx="39">
                  <c:v>6</c:v>
                </c:pt>
                <c:pt idx="40">
                  <c:v>7</c:v>
                </c:pt>
                <c:pt idx="41">
                  <c:v>4</c:v>
                </c:pt>
                <c:pt idx="42">
                  <c:v>8</c:v>
                </c:pt>
                <c:pt idx="43">
                  <c:v>5</c:v>
                </c:pt>
                <c:pt idx="44">
                  <c:v>6</c:v>
                </c:pt>
                <c:pt idx="45">
                  <c:v>1</c:v>
                </c:pt>
              </c:numCache>
            </c:numRef>
          </c:val>
          <c:smooth val="1"/>
          <c:extLst>
            <c:ext xmlns:c16="http://schemas.microsoft.com/office/drawing/2014/chart" uri="{C3380CC4-5D6E-409C-BE32-E72D297353CC}">
              <c16:uniqueId val="{00000002-4398-414C-9077-A57B798AB2B6}"/>
            </c:ext>
          </c:extLst>
        </c:ser>
        <c:dLbls>
          <c:showLegendKey val="0"/>
          <c:showVal val="0"/>
          <c:showCatName val="0"/>
          <c:showSerName val="0"/>
          <c:showPercent val="0"/>
          <c:showBubbleSize val="0"/>
        </c:dLbls>
        <c:smooth val="0"/>
        <c:axId val="2027690735"/>
        <c:axId val="2027689775"/>
      </c:lineChart>
      <c:dateAx>
        <c:axId val="2027690735"/>
        <c:scaling>
          <c:orientation val="minMax"/>
        </c:scaling>
        <c:delete val="0"/>
        <c:axPos val="b"/>
        <c:numFmt formatCode="yyyy\.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200" b="0" i="0" u="none" strike="noStrike" kern="1200" baseline="0">
                <a:solidFill>
                  <a:schemeClr val="tx1">
                    <a:lumMod val="65000"/>
                    <a:lumOff val="35000"/>
                  </a:schemeClr>
                </a:solidFill>
                <a:latin typeface="+mn-lt"/>
                <a:ea typeface="+mn-ea"/>
                <a:cs typeface="+mn-cs"/>
              </a:defRPr>
            </a:pPr>
            <a:endParaRPr lang="ja-JP"/>
          </a:p>
        </c:txPr>
        <c:crossAx val="2027689775"/>
        <c:crosses val="autoZero"/>
        <c:auto val="1"/>
        <c:lblOffset val="100"/>
        <c:baseTimeUnit val="months"/>
      </c:dateAx>
      <c:valAx>
        <c:axId val="20276897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baseline="0">
                <a:solidFill>
                  <a:schemeClr val="tx1">
                    <a:lumMod val="65000"/>
                    <a:lumOff val="35000"/>
                  </a:schemeClr>
                </a:solidFill>
                <a:latin typeface="+mn-lt"/>
                <a:ea typeface="+mn-ea"/>
                <a:cs typeface="+mn-cs"/>
              </a:defRPr>
            </a:pPr>
            <a:endParaRPr lang="ja-JP"/>
          </a:p>
        </c:txPr>
        <c:crossAx val="2027690735"/>
        <c:crosses val="autoZero"/>
        <c:crossBetween val="between"/>
      </c:valAx>
      <c:spPr>
        <a:noFill/>
        <a:ln>
          <a:noFill/>
        </a:ln>
        <a:effectLst/>
      </c:spPr>
    </c:plotArea>
    <c:legend>
      <c:legendPos val="b"/>
      <c:layout>
        <c:manualLayout>
          <c:xMode val="edge"/>
          <c:yMode val="edge"/>
          <c:x val="0.10015650352139661"/>
          <c:y val="0.37954336857294624"/>
          <c:w val="0.37065225194272722"/>
          <c:h val="6.0199181904577216E-2"/>
        </c:manualLayout>
      </c:layout>
      <c:overlay val="0"/>
      <c:spPr>
        <a:noFill/>
        <a:ln>
          <a:noFill/>
        </a:ln>
        <a:effectLst/>
      </c:spPr>
      <c:txPr>
        <a:bodyPr rot="0" spcFirstLastPara="1" vertOverflow="ellipsis" vert="horz" wrap="square" anchor="ctr" anchorCtr="1"/>
        <a:lstStyle/>
        <a:p>
          <a:pPr>
            <a:defRPr lang="ja-JP" sz="20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sz="3600" dirty="0">
                <a:latin typeface="Urbanist" panose="020B0A04040200000203" pitchFamily="34" charset="0"/>
                <a:ea typeface="Urbanist" panose="020B0A04040200000203" pitchFamily="34" charset="0"/>
                <a:cs typeface="Urbanist" panose="020B0A04040200000203" pitchFamily="34" charset="0"/>
              </a:rPr>
              <a:t>Issues count</a:t>
            </a:r>
            <a:r>
              <a:rPr lang="en-US" altLang="ja-JP" sz="3600" baseline="0" dirty="0">
                <a:latin typeface="Urbanist" panose="020B0A04040200000203" pitchFamily="34" charset="0"/>
                <a:ea typeface="Urbanist" panose="020B0A04040200000203" pitchFamily="34" charset="0"/>
                <a:cs typeface="Urbanist" panose="020B0A04040200000203" pitchFamily="34" charset="0"/>
              </a:rPr>
              <a:t> for </a:t>
            </a:r>
            <a:r>
              <a:rPr lang="en-US" altLang="ja-JP" sz="3600" baseline="0" dirty="0" err="1">
                <a:latin typeface="Urbanist" panose="020B0A04040200000203" pitchFamily="34" charset="0"/>
                <a:ea typeface="Urbanist" panose="020B0A04040200000203" pitchFamily="34" charset="0"/>
                <a:cs typeface="Urbanist" panose="020B0A04040200000203" pitchFamily="34" charset="0"/>
              </a:rPr>
              <a:t>honojs</a:t>
            </a:r>
            <a:r>
              <a:rPr lang="en-US" altLang="ja-JP" sz="3600" baseline="0" dirty="0">
                <a:latin typeface="Urbanist" panose="020B0A04040200000203" pitchFamily="34" charset="0"/>
                <a:ea typeface="Urbanist" panose="020B0A04040200000203" pitchFamily="34" charset="0"/>
                <a:cs typeface="Urbanist" panose="020B0A04040200000203" pitchFamily="34" charset="0"/>
              </a:rPr>
              <a:t>/</a:t>
            </a:r>
            <a:r>
              <a:rPr lang="en-US" altLang="ja-JP" sz="3600" baseline="0" dirty="0" err="1">
                <a:latin typeface="Urbanist" panose="020B0A04040200000203" pitchFamily="34" charset="0"/>
                <a:ea typeface="Urbanist" panose="020B0A04040200000203" pitchFamily="34" charset="0"/>
                <a:cs typeface="Urbanist" panose="020B0A04040200000203" pitchFamily="34" charset="0"/>
              </a:rPr>
              <a:t>hono</a:t>
            </a:r>
            <a:endParaRPr lang="ja-JP" altLang="en-US" sz="3600" dirty="0">
              <a:latin typeface="Urbanist" panose="020B0A04040200000203" pitchFamily="34" charset="0"/>
              <a:cs typeface="Urbanist" panose="020B0A04040200000203"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ltLang="en-US"/>
        </a:p>
      </c:txPr>
    </c:title>
    <c:autoTitleDeleted val="0"/>
    <c:plotArea>
      <c:layout>
        <c:manualLayout>
          <c:layoutTarget val="inner"/>
          <c:xMode val="edge"/>
          <c:yMode val="edge"/>
          <c:x val="4.7727663738442179E-2"/>
          <c:y val="0.14369860718536556"/>
          <c:w val="0.95227233626155783"/>
          <c:h val="0.73053979158123661"/>
        </c:manualLayout>
      </c:layout>
      <c:lineChart>
        <c:grouping val="standard"/>
        <c:varyColors val="0"/>
        <c:ser>
          <c:idx val="0"/>
          <c:order val="0"/>
          <c:tx>
            <c:strRef>
              <c:f>'hono issues'!$B$1</c:f>
              <c:strCache>
                <c:ptCount val="1"/>
                <c:pt idx="0">
                  <c:v>created</c:v>
                </c:pt>
              </c:strCache>
            </c:strRef>
          </c:tx>
          <c:spPr>
            <a:ln w="28575" cap="rnd">
              <a:solidFill>
                <a:schemeClr val="accent1"/>
              </a:solidFill>
              <a:round/>
            </a:ln>
            <a:effectLst/>
          </c:spPr>
          <c:marker>
            <c:symbol val="none"/>
          </c:marker>
          <c:cat>
            <c:numRef>
              <c:f>'hono issues'!$A$2:$A$48</c:f>
              <c:numCache>
                <c:formatCode>mmm\-yy</c:formatCode>
                <c:ptCount val="47"/>
                <c:pt idx="0">
                  <c:v>44531</c:v>
                </c:pt>
                <c:pt idx="1">
                  <c:v>44562</c:v>
                </c:pt>
                <c:pt idx="2">
                  <c:v>44593</c:v>
                </c:pt>
                <c:pt idx="3">
                  <c:v>44621</c:v>
                </c:pt>
                <c:pt idx="4">
                  <c:v>44652</c:v>
                </c:pt>
                <c:pt idx="5">
                  <c:v>44682</c:v>
                </c:pt>
                <c:pt idx="6">
                  <c:v>44713</c:v>
                </c:pt>
                <c:pt idx="7">
                  <c:v>44743</c:v>
                </c:pt>
                <c:pt idx="8">
                  <c:v>44774</c:v>
                </c:pt>
                <c:pt idx="9">
                  <c:v>44805</c:v>
                </c:pt>
                <c:pt idx="10">
                  <c:v>44835</c:v>
                </c:pt>
                <c:pt idx="11">
                  <c:v>44866</c:v>
                </c:pt>
                <c:pt idx="12">
                  <c:v>44896</c:v>
                </c:pt>
                <c:pt idx="13">
                  <c:v>44927</c:v>
                </c:pt>
                <c:pt idx="14">
                  <c:v>44958</c:v>
                </c:pt>
                <c:pt idx="15">
                  <c:v>44986</c:v>
                </c:pt>
                <c:pt idx="16">
                  <c:v>45017</c:v>
                </c:pt>
                <c:pt idx="17">
                  <c:v>45047</c:v>
                </c:pt>
                <c:pt idx="18">
                  <c:v>45078</c:v>
                </c:pt>
                <c:pt idx="19">
                  <c:v>45108</c:v>
                </c:pt>
                <c:pt idx="20">
                  <c:v>45139</c:v>
                </c:pt>
                <c:pt idx="21">
                  <c:v>45170</c:v>
                </c:pt>
                <c:pt idx="22">
                  <c:v>45200</c:v>
                </c:pt>
                <c:pt idx="23">
                  <c:v>45231</c:v>
                </c:pt>
                <c:pt idx="24">
                  <c:v>45261</c:v>
                </c:pt>
                <c:pt idx="25">
                  <c:v>45292</c:v>
                </c:pt>
                <c:pt idx="26">
                  <c:v>45323</c:v>
                </c:pt>
                <c:pt idx="27">
                  <c:v>45352</c:v>
                </c:pt>
                <c:pt idx="28">
                  <c:v>45383</c:v>
                </c:pt>
                <c:pt idx="29">
                  <c:v>45413</c:v>
                </c:pt>
                <c:pt idx="30">
                  <c:v>45444</c:v>
                </c:pt>
                <c:pt idx="31">
                  <c:v>45474</c:v>
                </c:pt>
                <c:pt idx="32">
                  <c:v>45505</c:v>
                </c:pt>
                <c:pt idx="33">
                  <c:v>45536</c:v>
                </c:pt>
                <c:pt idx="34">
                  <c:v>45566</c:v>
                </c:pt>
                <c:pt idx="35">
                  <c:v>45597</c:v>
                </c:pt>
                <c:pt idx="36">
                  <c:v>45627</c:v>
                </c:pt>
                <c:pt idx="37">
                  <c:v>45658</c:v>
                </c:pt>
                <c:pt idx="38">
                  <c:v>45689</c:v>
                </c:pt>
                <c:pt idx="39">
                  <c:v>45717</c:v>
                </c:pt>
                <c:pt idx="40">
                  <c:v>45748</c:v>
                </c:pt>
                <c:pt idx="41">
                  <c:v>45778</c:v>
                </c:pt>
                <c:pt idx="42">
                  <c:v>45809</c:v>
                </c:pt>
                <c:pt idx="43">
                  <c:v>45839</c:v>
                </c:pt>
                <c:pt idx="44">
                  <c:v>45870</c:v>
                </c:pt>
                <c:pt idx="45">
                  <c:v>45901</c:v>
                </c:pt>
                <c:pt idx="46">
                  <c:v>45931</c:v>
                </c:pt>
              </c:numCache>
            </c:numRef>
          </c:cat>
          <c:val>
            <c:numRef>
              <c:f>'hono issues'!$B$2:$B$48</c:f>
              <c:numCache>
                <c:formatCode>General</c:formatCode>
                <c:ptCount val="47"/>
                <c:pt idx="0">
                  <c:v>1</c:v>
                </c:pt>
                <c:pt idx="1">
                  <c:v>12</c:v>
                </c:pt>
                <c:pt idx="2">
                  <c:v>2</c:v>
                </c:pt>
                <c:pt idx="3">
                  <c:v>5</c:v>
                </c:pt>
                <c:pt idx="4">
                  <c:v>15</c:v>
                </c:pt>
                <c:pt idx="5">
                  <c:v>37</c:v>
                </c:pt>
                <c:pt idx="6">
                  <c:v>18</c:v>
                </c:pt>
                <c:pt idx="7">
                  <c:v>54</c:v>
                </c:pt>
                <c:pt idx="8">
                  <c:v>25</c:v>
                </c:pt>
                <c:pt idx="9">
                  <c:v>36</c:v>
                </c:pt>
                <c:pt idx="10">
                  <c:v>34</c:v>
                </c:pt>
                <c:pt idx="11">
                  <c:v>26</c:v>
                </c:pt>
                <c:pt idx="12">
                  <c:v>41</c:v>
                </c:pt>
                <c:pt idx="13">
                  <c:v>29</c:v>
                </c:pt>
                <c:pt idx="14">
                  <c:v>24</c:v>
                </c:pt>
                <c:pt idx="15">
                  <c:v>30</c:v>
                </c:pt>
                <c:pt idx="16">
                  <c:v>12</c:v>
                </c:pt>
                <c:pt idx="17">
                  <c:v>32</c:v>
                </c:pt>
                <c:pt idx="18">
                  <c:v>28</c:v>
                </c:pt>
                <c:pt idx="19">
                  <c:v>30</c:v>
                </c:pt>
                <c:pt idx="20">
                  <c:v>41</c:v>
                </c:pt>
                <c:pt idx="21">
                  <c:v>49</c:v>
                </c:pt>
                <c:pt idx="22">
                  <c:v>38</c:v>
                </c:pt>
                <c:pt idx="23">
                  <c:v>48</c:v>
                </c:pt>
                <c:pt idx="24">
                  <c:v>42</c:v>
                </c:pt>
                <c:pt idx="25">
                  <c:v>87</c:v>
                </c:pt>
                <c:pt idx="26">
                  <c:v>61</c:v>
                </c:pt>
                <c:pt idx="27">
                  <c:v>49</c:v>
                </c:pt>
                <c:pt idx="28">
                  <c:v>49</c:v>
                </c:pt>
                <c:pt idx="29">
                  <c:v>70</c:v>
                </c:pt>
                <c:pt idx="30">
                  <c:v>62</c:v>
                </c:pt>
                <c:pt idx="31">
                  <c:v>64</c:v>
                </c:pt>
                <c:pt idx="32">
                  <c:v>53</c:v>
                </c:pt>
                <c:pt idx="33">
                  <c:v>45</c:v>
                </c:pt>
                <c:pt idx="34">
                  <c:v>46</c:v>
                </c:pt>
                <c:pt idx="35">
                  <c:v>37</c:v>
                </c:pt>
                <c:pt idx="36">
                  <c:v>30</c:v>
                </c:pt>
                <c:pt idx="37">
                  <c:v>34</c:v>
                </c:pt>
                <c:pt idx="38">
                  <c:v>36</c:v>
                </c:pt>
                <c:pt idx="39">
                  <c:v>36</c:v>
                </c:pt>
                <c:pt idx="40">
                  <c:v>32</c:v>
                </c:pt>
                <c:pt idx="41">
                  <c:v>27</c:v>
                </c:pt>
                <c:pt idx="42">
                  <c:v>21</c:v>
                </c:pt>
                <c:pt idx="43">
                  <c:v>26</c:v>
                </c:pt>
                <c:pt idx="44">
                  <c:v>15</c:v>
                </c:pt>
                <c:pt idx="45">
                  <c:v>23</c:v>
                </c:pt>
                <c:pt idx="46">
                  <c:v>12</c:v>
                </c:pt>
              </c:numCache>
            </c:numRef>
          </c:val>
          <c:smooth val="0"/>
          <c:extLst>
            <c:ext xmlns:c16="http://schemas.microsoft.com/office/drawing/2014/chart" uri="{C3380CC4-5D6E-409C-BE32-E72D297353CC}">
              <c16:uniqueId val="{00000000-FBFE-47C1-8429-084F5657E9B4}"/>
            </c:ext>
          </c:extLst>
        </c:ser>
        <c:ser>
          <c:idx val="1"/>
          <c:order val="1"/>
          <c:tx>
            <c:strRef>
              <c:f>'hono issues'!$C$1</c:f>
              <c:strCache>
                <c:ptCount val="1"/>
                <c:pt idx="0">
                  <c:v>closed</c:v>
                </c:pt>
              </c:strCache>
            </c:strRef>
          </c:tx>
          <c:spPr>
            <a:ln w="28575" cap="rnd">
              <a:solidFill>
                <a:schemeClr val="accent2"/>
              </a:solidFill>
              <a:round/>
            </a:ln>
            <a:effectLst/>
          </c:spPr>
          <c:marker>
            <c:symbol val="none"/>
          </c:marker>
          <c:cat>
            <c:numRef>
              <c:f>'hono issues'!$A$2:$A$48</c:f>
              <c:numCache>
                <c:formatCode>mmm\-yy</c:formatCode>
                <c:ptCount val="47"/>
                <c:pt idx="0">
                  <c:v>44531</c:v>
                </c:pt>
                <c:pt idx="1">
                  <c:v>44562</c:v>
                </c:pt>
                <c:pt idx="2">
                  <c:v>44593</c:v>
                </c:pt>
                <c:pt idx="3">
                  <c:v>44621</c:v>
                </c:pt>
                <c:pt idx="4">
                  <c:v>44652</c:v>
                </c:pt>
                <c:pt idx="5">
                  <c:v>44682</c:v>
                </c:pt>
                <c:pt idx="6">
                  <c:v>44713</c:v>
                </c:pt>
                <c:pt idx="7">
                  <c:v>44743</c:v>
                </c:pt>
                <c:pt idx="8">
                  <c:v>44774</c:v>
                </c:pt>
                <c:pt idx="9">
                  <c:v>44805</c:v>
                </c:pt>
                <c:pt idx="10">
                  <c:v>44835</c:v>
                </c:pt>
                <c:pt idx="11">
                  <c:v>44866</c:v>
                </c:pt>
                <c:pt idx="12">
                  <c:v>44896</c:v>
                </c:pt>
                <c:pt idx="13">
                  <c:v>44927</c:v>
                </c:pt>
                <c:pt idx="14">
                  <c:v>44958</c:v>
                </c:pt>
                <c:pt idx="15">
                  <c:v>44986</c:v>
                </c:pt>
                <c:pt idx="16">
                  <c:v>45017</c:v>
                </c:pt>
                <c:pt idx="17">
                  <c:v>45047</c:v>
                </c:pt>
                <c:pt idx="18">
                  <c:v>45078</c:v>
                </c:pt>
                <c:pt idx="19">
                  <c:v>45108</c:v>
                </c:pt>
                <c:pt idx="20">
                  <c:v>45139</c:v>
                </c:pt>
                <c:pt idx="21">
                  <c:v>45170</c:v>
                </c:pt>
                <c:pt idx="22">
                  <c:v>45200</c:v>
                </c:pt>
                <c:pt idx="23">
                  <c:v>45231</c:v>
                </c:pt>
                <c:pt idx="24">
                  <c:v>45261</c:v>
                </c:pt>
                <c:pt idx="25">
                  <c:v>45292</c:v>
                </c:pt>
                <c:pt idx="26">
                  <c:v>45323</c:v>
                </c:pt>
                <c:pt idx="27">
                  <c:v>45352</c:v>
                </c:pt>
                <c:pt idx="28">
                  <c:v>45383</c:v>
                </c:pt>
                <c:pt idx="29">
                  <c:v>45413</c:v>
                </c:pt>
                <c:pt idx="30">
                  <c:v>45444</c:v>
                </c:pt>
                <c:pt idx="31">
                  <c:v>45474</c:v>
                </c:pt>
                <c:pt idx="32">
                  <c:v>45505</c:v>
                </c:pt>
                <c:pt idx="33">
                  <c:v>45536</c:v>
                </c:pt>
                <c:pt idx="34">
                  <c:v>45566</c:v>
                </c:pt>
                <c:pt idx="35">
                  <c:v>45597</c:v>
                </c:pt>
                <c:pt idx="36">
                  <c:v>45627</c:v>
                </c:pt>
                <c:pt idx="37">
                  <c:v>45658</c:v>
                </c:pt>
                <c:pt idx="38">
                  <c:v>45689</c:v>
                </c:pt>
                <c:pt idx="39">
                  <c:v>45717</c:v>
                </c:pt>
                <c:pt idx="40">
                  <c:v>45748</c:v>
                </c:pt>
                <c:pt idx="41">
                  <c:v>45778</c:v>
                </c:pt>
                <c:pt idx="42">
                  <c:v>45809</c:v>
                </c:pt>
                <c:pt idx="43">
                  <c:v>45839</c:v>
                </c:pt>
                <c:pt idx="44">
                  <c:v>45870</c:v>
                </c:pt>
                <c:pt idx="45">
                  <c:v>45901</c:v>
                </c:pt>
                <c:pt idx="46">
                  <c:v>45931</c:v>
                </c:pt>
              </c:numCache>
            </c:numRef>
          </c:cat>
          <c:val>
            <c:numRef>
              <c:f>'hono issues'!$C$2:$C$48</c:f>
              <c:numCache>
                <c:formatCode>General</c:formatCode>
                <c:ptCount val="47"/>
                <c:pt idx="0">
                  <c:v>0</c:v>
                </c:pt>
                <c:pt idx="1">
                  <c:v>10</c:v>
                </c:pt>
                <c:pt idx="2">
                  <c:v>3</c:v>
                </c:pt>
                <c:pt idx="3">
                  <c:v>4</c:v>
                </c:pt>
                <c:pt idx="4">
                  <c:v>11</c:v>
                </c:pt>
                <c:pt idx="5">
                  <c:v>30</c:v>
                </c:pt>
                <c:pt idx="6">
                  <c:v>19</c:v>
                </c:pt>
                <c:pt idx="7">
                  <c:v>49</c:v>
                </c:pt>
                <c:pt idx="8">
                  <c:v>21</c:v>
                </c:pt>
                <c:pt idx="9">
                  <c:v>37</c:v>
                </c:pt>
                <c:pt idx="10">
                  <c:v>23</c:v>
                </c:pt>
                <c:pt idx="11">
                  <c:v>22</c:v>
                </c:pt>
                <c:pt idx="12">
                  <c:v>19</c:v>
                </c:pt>
                <c:pt idx="13">
                  <c:v>24</c:v>
                </c:pt>
                <c:pt idx="14">
                  <c:v>20</c:v>
                </c:pt>
                <c:pt idx="15">
                  <c:v>41</c:v>
                </c:pt>
                <c:pt idx="16">
                  <c:v>4</c:v>
                </c:pt>
                <c:pt idx="17">
                  <c:v>33</c:v>
                </c:pt>
                <c:pt idx="18">
                  <c:v>20</c:v>
                </c:pt>
                <c:pt idx="19">
                  <c:v>23</c:v>
                </c:pt>
                <c:pt idx="20">
                  <c:v>37</c:v>
                </c:pt>
                <c:pt idx="21">
                  <c:v>42</c:v>
                </c:pt>
                <c:pt idx="22">
                  <c:v>32</c:v>
                </c:pt>
                <c:pt idx="23">
                  <c:v>38</c:v>
                </c:pt>
                <c:pt idx="24">
                  <c:v>37</c:v>
                </c:pt>
                <c:pt idx="25">
                  <c:v>79</c:v>
                </c:pt>
                <c:pt idx="26">
                  <c:v>50</c:v>
                </c:pt>
                <c:pt idx="27">
                  <c:v>50</c:v>
                </c:pt>
                <c:pt idx="28">
                  <c:v>38</c:v>
                </c:pt>
                <c:pt idx="29">
                  <c:v>59</c:v>
                </c:pt>
                <c:pt idx="30">
                  <c:v>68</c:v>
                </c:pt>
                <c:pt idx="31">
                  <c:v>47</c:v>
                </c:pt>
                <c:pt idx="32">
                  <c:v>40</c:v>
                </c:pt>
                <c:pt idx="33">
                  <c:v>41</c:v>
                </c:pt>
                <c:pt idx="34">
                  <c:v>32</c:v>
                </c:pt>
                <c:pt idx="35">
                  <c:v>37</c:v>
                </c:pt>
                <c:pt idx="36">
                  <c:v>25</c:v>
                </c:pt>
                <c:pt idx="37">
                  <c:v>21</c:v>
                </c:pt>
                <c:pt idx="38">
                  <c:v>28</c:v>
                </c:pt>
                <c:pt idx="39">
                  <c:v>35</c:v>
                </c:pt>
                <c:pt idx="40">
                  <c:v>26</c:v>
                </c:pt>
                <c:pt idx="41">
                  <c:v>17</c:v>
                </c:pt>
                <c:pt idx="42">
                  <c:v>28</c:v>
                </c:pt>
                <c:pt idx="43">
                  <c:v>25</c:v>
                </c:pt>
                <c:pt idx="44">
                  <c:v>9</c:v>
                </c:pt>
                <c:pt idx="45">
                  <c:v>13</c:v>
                </c:pt>
                <c:pt idx="46">
                  <c:v>5</c:v>
                </c:pt>
              </c:numCache>
            </c:numRef>
          </c:val>
          <c:smooth val="0"/>
          <c:extLst>
            <c:ext xmlns:c16="http://schemas.microsoft.com/office/drawing/2014/chart" uri="{C3380CC4-5D6E-409C-BE32-E72D297353CC}">
              <c16:uniqueId val="{00000001-FBFE-47C1-8429-084F5657E9B4}"/>
            </c:ext>
          </c:extLst>
        </c:ser>
        <c:dLbls>
          <c:showLegendKey val="0"/>
          <c:showVal val="0"/>
          <c:showCatName val="0"/>
          <c:showSerName val="0"/>
          <c:showPercent val="0"/>
          <c:showBubbleSize val="0"/>
        </c:dLbls>
        <c:smooth val="0"/>
        <c:axId val="188760128"/>
        <c:axId val="188743808"/>
      </c:lineChart>
      <c:dateAx>
        <c:axId val="188760128"/>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88743808"/>
        <c:crosses val="autoZero"/>
        <c:auto val="1"/>
        <c:lblOffset val="100"/>
        <c:baseTimeUnit val="months"/>
      </c:dateAx>
      <c:valAx>
        <c:axId val="1887438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88760128"/>
        <c:crosses val="autoZero"/>
        <c:crossBetween val="between"/>
      </c:valAx>
      <c:spPr>
        <a:noFill/>
        <a:ln>
          <a:noFill/>
        </a:ln>
        <a:effectLst/>
      </c:spPr>
    </c:plotArea>
    <c:legend>
      <c:legendPos val="b"/>
      <c:layout>
        <c:manualLayout>
          <c:xMode val="edge"/>
          <c:yMode val="edge"/>
          <c:x val="3.5071752019250786E-2"/>
          <c:y val="0.30014481822355654"/>
          <c:w val="0.28211504312826291"/>
          <c:h val="9.1899535992204628E-2"/>
        </c:manualLayout>
      </c:layout>
      <c:overlay val="1"/>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1"/>
          <c:order val="0"/>
          <c:tx>
            <c:strRef>
              <c:f>Sheet3!$C$1</c:f>
              <c:strCache>
                <c:ptCount val="1"/>
                <c:pt idx="0">
                  <c:v>bug</c:v>
                </c:pt>
              </c:strCache>
            </c:strRef>
          </c:tx>
          <c:spPr>
            <a:solidFill>
              <a:schemeClr val="accent2"/>
            </a:solidFill>
            <a:ln>
              <a:noFill/>
            </a:ln>
            <a:effectLst/>
          </c:spPr>
          <c:cat>
            <c:numRef>
              <c:f>Sheet3!$A$2:$A$47</c:f>
              <c:numCache>
                <c:formatCode>mmm\-yy</c:formatCode>
                <c:ptCount val="46"/>
                <c:pt idx="0">
                  <c:v>44562</c:v>
                </c:pt>
                <c:pt idx="1">
                  <c:v>44593</c:v>
                </c:pt>
                <c:pt idx="2">
                  <c:v>44621</c:v>
                </c:pt>
                <c:pt idx="3">
                  <c:v>44652</c:v>
                </c:pt>
                <c:pt idx="4">
                  <c:v>44682</c:v>
                </c:pt>
                <c:pt idx="5">
                  <c:v>44713</c:v>
                </c:pt>
                <c:pt idx="6">
                  <c:v>44743</c:v>
                </c:pt>
                <c:pt idx="7">
                  <c:v>44774</c:v>
                </c:pt>
                <c:pt idx="8">
                  <c:v>44805</c:v>
                </c:pt>
                <c:pt idx="9">
                  <c:v>44835</c:v>
                </c:pt>
                <c:pt idx="10">
                  <c:v>44866</c:v>
                </c:pt>
                <c:pt idx="11">
                  <c:v>44896</c:v>
                </c:pt>
                <c:pt idx="12">
                  <c:v>44927</c:v>
                </c:pt>
                <c:pt idx="13">
                  <c:v>44958</c:v>
                </c:pt>
                <c:pt idx="14">
                  <c:v>44986</c:v>
                </c:pt>
                <c:pt idx="15">
                  <c:v>45017</c:v>
                </c:pt>
                <c:pt idx="16">
                  <c:v>45047</c:v>
                </c:pt>
                <c:pt idx="17">
                  <c:v>45078</c:v>
                </c:pt>
                <c:pt idx="18">
                  <c:v>45108</c:v>
                </c:pt>
                <c:pt idx="19">
                  <c:v>45139</c:v>
                </c:pt>
                <c:pt idx="20">
                  <c:v>45170</c:v>
                </c:pt>
                <c:pt idx="21">
                  <c:v>45200</c:v>
                </c:pt>
                <c:pt idx="22">
                  <c:v>45231</c:v>
                </c:pt>
                <c:pt idx="23">
                  <c:v>45261</c:v>
                </c:pt>
                <c:pt idx="24">
                  <c:v>45292</c:v>
                </c:pt>
                <c:pt idx="25">
                  <c:v>45323</c:v>
                </c:pt>
                <c:pt idx="26">
                  <c:v>45352</c:v>
                </c:pt>
                <c:pt idx="27">
                  <c:v>45383</c:v>
                </c:pt>
                <c:pt idx="28">
                  <c:v>45413</c:v>
                </c:pt>
                <c:pt idx="29">
                  <c:v>45444</c:v>
                </c:pt>
                <c:pt idx="30">
                  <c:v>45474</c:v>
                </c:pt>
                <c:pt idx="31">
                  <c:v>45505</c:v>
                </c:pt>
                <c:pt idx="32">
                  <c:v>45536</c:v>
                </c:pt>
                <c:pt idx="33">
                  <c:v>45566</c:v>
                </c:pt>
                <c:pt idx="34">
                  <c:v>45597</c:v>
                </c:pt>
                <c:pt idx="35">
                  <c:v>45627</c:v>
                </c:pt>
                <c:pt idx="36">
                  <c:v>45658</c:v>
                </c:pt>
                <c:pt idx="37">
                  <c:v>45689</c:v>
                </c:pt>
                <c:pt idx="38">
                  <c:v>45717</c:v>
                </c:pt>
                <c:pt idx="39">
                  <c:v>45748</c:v>
                </c:pt>
                <c:pt idx="40">
                  <c:v>45778</c:v>
                </c:pt>
                <c:pt idx="41">
                  <c:v>45809</c:v>
                </c:pt>
                <c:pt idx="42">
                  <c:v>45839</c:v>
                </c:pt>
                <c:pt idx="43">
                  <c:v>45870</c:v>
                </c:pt>
                <c:pt idx="44">
                  <c:v>45901</c:v>
                </c:pt>
                <c:pt idx="45">
                  <c:v>45931</c:v>
                </c:pt>
              </c:numCache>
            </c:numRef>
          </c:cat>
          <c:val>
            <c:numRef>
              <c:f>Sheet3!$C$2:$C$47</c:f>
              <c:numCache>
                <c:formatCode>General</c:formatCode>
                <c:ptCount val="4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6</c:v>
                </c:pt>
                <c:pt idx="20">
                  <c:v>21</c:v>
                </c:pt>
                <c:pt idx="21">
                  <c:v>19</c:v>
                </c:pt>
                <c:pt idx="22">
                  <c:v>22</c:v>
                </c:pt>
                <c:pt idx="23">
                  <c:v>21</c:v>
                </c:pt>
                <c:pt idx="24">
                  <c:v>43</c:v>
                </c:pt>
                <c:pt idx="25">
                  <c:v>28</c:v>
                </c:pt>
                <c:pt idx="26">
                  <c:v>22</c:v>
                </c:pt>
                <c:pt idx="27">
                  <c:v>23</c:v>
                </c:pt>
                <c:pt idx="28">
                  <c:v>31</c:v>
                </c:pt>
                <c:pt idx="29">
                  <c:v>36</c:v>
                </c:pt>
                <c:pt idx="30">
                  <c:v>18</c:v>
                </c:pt>
                <c:pt idx="31">
                  <c:v>3</c:v>
                </c:pt>
                <c:pt idx="32">
                  <c:v>4</c:v>
                </c:pt>
                <c:pt idx="33">
                  <c:v>8</c:v>
                </c:pt>
                <c:pt idx="34">
                  <c:v>5</c:v>
                </c:pt>
                <c:pt idx="35">
                  <c:v>5</c:v>
                </c:pt>
                <c:pt idx="36">
                  <c:v>5</c:v>
                </c:pt>
                <c:pt idx="37">
                  <c:v>1</c:v>
                </c:pt>
                <c:pt idx="38">
                  <c:v>4</c:v>
                </c:pt>
                <c:pt idx="39">
                  <c:v>2</c:v>
                </c:pt>
                <c:pt idx="40">
                  <c:v>3</c:v>
                </c:pt>
                <c:pt idx="41">
                  <c:v>5</c:v>
                </c:pt>
                <c:pt idx="42">
                  <c:v>5</c:v>
                </c:pt>
                <c:pt idx="43">
                  <c:v>1</c:v>
                </c:pt>
                <c:pt idx="44">
                  <c:v>0</c:v>
                </c:pt>
                <c:pt idx="45">
                  <c:v>1</c:v>
                </c:pt>
              </c:numCache>
            </c:numRef>
          </c:val>
          <c:extLst>
            <c:ext xmlns:c16="http://schemas.microsoft.com/office/drawing/2014/chart" uri="{C3380CC4-5D6E-409C-BE32-E72D297353CC}">
              <c16:uniqueId val="{00000000-786E-476A-8ACE-59D00E0DA68E}"/>
            </c:ext>
          </c:extLst>
        </c:ser>
        <c:ser>
          <c:idx val="3"/>
          <c:order val="1"/>
          <c:tx>
            <c:strRef>
              <c:f>Sheet3!$E$1</c:f>
              <c:strCache>
                <c:ptCount val="1"/>
                <c:pt idx="0">
                  <c:v>enhancement</c:v>
                </c:pt>
              </c:strCache>
            </c:strRef>
          </c:tx>
          <c:spPr>
            <a:solidFill>
              <a:schemeClr val="accent4"/>
            </a:solidFill>
            <a:ln>
              <a:noFill/>
            </a:ln>
            <a:effectLst/>
          </c:spPr>
          <c:cat>
            <c:numRef>
              <c:f>Sheet3!$A$2:$A$47</c:f>
              <c:numCache>
                <c:formatCode>mmm\-yy</c:formatCode>
                <c:ptCount val="46"/>
                <c:pt idx="0">
                  <c:v>44562</c:v>
                </c:pt>
                <c:pt idx="1">
                  <c:v>44593</c:v>
                </c:pt>
                <c:pt idx="2">
                  <c:v>44621</c:v>
                </c:pt>
                <c:pt idx="3">
                  <c:v>44652</c:v>
                </c:pt>
                <c:pt idx="4">
                  <c:v>44682</c:v>
                </c:pt>
                <c:pt idx="5">
                  <c:v>44713</c:v>
                </c:pt>
                <c:pt idx="6">
                  <c:v>44743</c:v>
                </c:pt>
                <c:pt idx="7">
                  <c:v>44774</c:v>
                </c:pt>
                <c:pt idx="8">
                  <c:v>44805</c:v>
                </c:pt>
                <c:pt idx="9">
                  <c:v>44835</c:v>
                </c:pt>
                <c:pt idx="10">
                  <c:v>44866</c:v>
                </c:pt>
                <c:pt idx="11">
                  <c:v>44896</c:v>
                </c:pt>
                <c:pt idx="12">
                  <c:v>44927</c:v>
                </c:pt>
                <c:pt idx="13">
                  <c:v>44958</c:v>
                </c:pt>
                <c:pt idx="14">
                  <c:v>44986</c:v>
                </c:pt>
                <c:pt idx="15">
                  <c:v>45017</c:v>
                </c:pt>
                <c:pt idx="16">
                  <c:v>45047</c:v>
                </c:pt>
                <c:pt idx="17">
                  <c:v>45078</c:v>
                </c:pt>
                <c:pt idx="18">
                  <c:v>45108</c:v>
                </c:pt>
                <c:pt idx="19">
                  <c:v>45139</c:v>
                </c:pt>
                <c:pt idx="20">
                  <c:v>45170</c:v>
                </c:pt>
                <c:pt idx="21">
                  <c:v>45200</c:v>
                </c:pt>
                <c:pt idx="22">
                  <c:v>45231</c:v>
                </c:pt>
                <c:pt idx="23">
                  <c:v>45261</c:v>
                </c:pt>
                <c:pt idx="24">
                  <c:v>45292</c:v>
                </c:pt>
                <c:pt idx="25">
                  <c:v>45323</c:v>
                </c:pt>
                <c:pt idx="26">
                  <c:v>45352</c:v>
                </c:pt>
                <c:pt idx="27">
                  <c:v>45383</c:v>
                </c:pt>
                <c:pt idx="28">
                  <c:v>45413</c:v>
                </c:pt>
                <c:pt idx="29">
                  <c:v>45444</c:v>
                </c:pt>
                <c:pt idx="30">
                  <c:v>45474</c:v>
                </c:pt>
                <c:pt idx="31">
                  <c:v>45505</c:v>
                </c:pt>
                <c:pt idx="32">
                  <c:v>45536</c:v>
                </c:pt>
                <c:pt idx="33">
                  <c:v>45566</c:v>
                </c:pt>
                <c:pt idx="34">
                  <c:v>45597</c:v>
                </c:pt>
                <c:pt idx="35">
                  <c:v>45627</c:v>
                </c:pt>
                <c:pt idx="36">
                  <c:v>45658</c:v>
                </c:pt>
                <c:pt idx="37">
                  <c:v>45689</c:v>
                </c:pt>
                <c:pt idx="38">
                  <c:v>45717</c:v>
                </c:pt>
                <c:pt idx="39">
                  <c:v>45748</c:v>
                </c:pt>
                <c:pt idx="40">
                  <c:v>45778</c:v>
                </c:pt>
                <c:pt idx="41">
                  <c:v>45809</c:v>
                </c:pt>
                <c:pt idx="42">
                  <c:v>45839</c:v>
                </c:pt>
                <c:pt idx="43">
                  <c:v>45870</c:v>
                </c:pt>
                <c:pt idx="44">
                  <c:v>45901</c:v>
                </c:pt>
                <c:pt idx="45">
                  <c:v>45931</c:v>
                </c:pt>
              </c:numCache>
            </c:numRef>
          </c:cat>
          <c:val>
            <c:numRef>
              <c:f>Sheet3!$E$2:$E$47</c:f>
              <c:numCache>
                <c:formatCode>General</c:formatCode>
                <c:ptCount val="46"/>
                <c:pt idx="0">
                  <c:v>0</c:v>
                </c:pt>
                <c:pt idx="1">
                  <c:v>0</c:v>
                </c:pt>
                <c:pt idx="2">
                  <c:v>0</c:v>
                </c:pt>
                <c:pt idx="3">
                  <c:v>0</c:v>
                </c:pt>
                <c:pt idx="4">
                  <c:v>0</c:v>
                </c:pt>
                <c:pt idx="5">
                  <c:v>0</c:v>
                </c:pt>
                <c:pt idx="6">
                  <c:v>1</c:v>
                </c:pt>
                <c:pt idx="7">
                  <c:v>1</c:v>
                </c:pt>
                <c:pt idx="8">
                  <c:v>2</c:v>
                </c:pt>
                <c:pt idx="9">
                  <c:v>0</c:v>
                </c:pt>
                <c:pt idx="10">
                  <c:v>1</c:v>
                </c:pt>
                <c:pt idx="11">
                  <c:v>0</c:v>
                </c:pt>
                <c:pt idx="12">
                  <c:v>4</c:v>
                </c:pt>
                <c:pt idx="13">
                  <c:v>0</c:v>
                </c:pt>
                <c:pt idx="14">
                  <c:v>0</c:v>
                </c:pt>
                <c:pt idx="15">
                  <c:v>0</c:v>
                </c:pt>
                <c:pt idx="16">
                  <c:v>0</c:v>
                </c:pt>
                <c:pt idx="17">
                  <c:v>1</c:v>
                </c:pt>
                <c:pt idx="18">
                  <c:v>0</c:v>
                </c:pt>
                <c:pt idx="19">
                  <c:v>9</c:v>
                </c:pt>
                <c:pt idx="20">
                  <c:v>13</c:v>
                </c:pt>
                <c:pt idx="21">
                  <c:v>9</c:v>
                </c:pt>
                <c:pt idx="22">
                  <c:v>12</c:v>
                </c:pt>
                <c:pt idx="23">
                  <c:v>10</c:v>
                </c:pt>
                <c:pt idx="24">
                  <c:v>27</c:v>
                </c:pt>
                <c:pt idx="25">
                  <c:v>14</c:v>
                </c:pt>
                <c:pt idx="26">
                  <c:v>16</c:v>
                </c:pt>
                <c:pt idx="27">
                  <c:v>10</c:v>
                </c:pt>
                <c:pt idx="28">
                  <c:v>21</c:v>
                </c:pt>
                <c:pt idx="29">
                  <c:v>20</c:v>
                </c:pt>
                <c:pt idx="30">
                  <c:v>12</c:v>
                </c:pt>
                <c:pt idx="31">
                  <c:v>3</c:v>
                </c:pt>
                <c:pt idx="32">
                  <c:v>9</c:v>
                </c:pt>
                <c:pt idx="33">
                  <c:v>5</c:v>
                </c:pt>
                <c:pt idx="34">
                  <c:v>5</c:v>
                </c:pt>
                <c:pt idx="35">
                  <c:v>4</c:v>
                </c:pt>
                <c:pt idx="36">
                  <c:v>2</c:v>
                </c:pt>
                <c:pt idx="37">
                  <c:v>2</c:v>
                </c:pt>
                <c:pt idx="38">
                  <c:v>7</c:v>
                </c:pt>
                <c:pt idx="39">
                  <c:v>4</c:v>
                </c:pt>
                <c:pt idx="40">
                  <c:v>0</c:v>
                </c:pt>
                <c:pt idx="41">
                  <c:v>10</c:v>
                </c:pt>
                <c:pt idx="42">
                  <c:v>4</c:v>
                </c:pt>
                <c:pt idx="43">
                  <c:v>4</c:v>
                </c:pt>
                <c:pt idx="44">
                  <c:v>4</c:v>
                </c:pt>
                <c:pt idx="45">
                  <c:v>1</c:v>
                </c:pt>
              </c:numCache>
            </c:numRef>
          </c:val>
          <c:extLst>
            <c:ext xmlns:c16="http://schemas.microsoft.com/office/drawing/2014/chart" uri="{C3380CC4-5D6E-409C-BE32-E72D297353CC}">
              <c16:uniqueId val="{00000001-786E-476A-8ACE-59D00E0DA68E}"/>
            </c:ext>
          </c:extLst>
        </c:ser>
        <c:ser>
          <c:idx val="5"/>
          <c:order val="2"/>
          <c:tx>
            <c:strRef>
              <c:f>Sheet3!$G$1</c:f>
              <c:strCache>
                <c:ptCount val="1"/>
                <c:pt idx="0">
                  <c:v>not bug</c:v>
                </c:pt>
              </c:strCache>
            </c:strRef>
          </c:tx>
          <c:spPr>
            <a:solidFill>
              <a:schemeClr val="accent6"/>
            </a:solidFill>
            <a:ln>
              <a:noFill/>
            </a:ln>
            <a:effectLst/>
          </c:spPr>
          <c:cat>
            <c:numRef>
              <c:f>Sheet3!$A$2:$A$47</c:f>
              <c:numCache>
                <c:formatCode>mmm\-yy</c:formatCode>
                <c:ptCount val="46"/>
                <c:pt idx="0">
                  <c:v>44562</c:v>
                </c:pt>
                <c:pt idx="1">
                  <c:v>44593</c:v>
                </c:pt>
                <c:pt idx="2">
                  <c:v>44621</c:v>
                </c:pt>
                <c:pt idx="3">
                  <c:v>44652</c:v>
                </c:pt>
                <c:pt idx="4">
                  <c:v>44682</c:v>
                </c:pt>
                <c:pt idx="5">
                  <c:v>44713</c:v>
                </c:pt>
                <c:pt idx="6">
                  <c:v>44743</c:v>
                </c:pt>
                <c:pt idx="7">
                  <c:v>44774</c:v>
                </c:pt>
                <c:pt idx="8">
                  <c:v>44805</c:v>
                </c:pt>
                <c:pt idx="9">
                  <c:v>44835</c:v>
                </c:pt>
                <c:pt idx="10">
                  <c:v>44866</c:v>
                </c:pt>
                <c:pt idx="11">
                  <c:v>44896</c:v>
                </c:pt>
                <c:pt idx="12">
                  <c:v>44927</c:v>
                </c:pt>
                <c:pt idx="13">
                  <c:v>44958</c:v>
                </c:pt>
                <c:pt idx="14">
                  <c:v>44986</c:v>
                </c:pt>
                <c:pt idx="15">
                  <c:v>45017</c:v>
                </c:pt>
                <c:pt idx="16">
                  <c:v>45047</c:v>
                </c:pt>
                <c:pt idx="17">
                  <c:v>45078</c:v>
                </c:pt>
                <c:pt idx="18">
                  <c:v>45108</c:v>
                </c:pt>
                <c:pt idx="19">
                  <c:v>45139</c:v>
                </c:pt>
                <c:pt idx="20">
                  <c:v>45170</c:v>
                </c:pt>
                <c:pt idx="21">
                  <c:v>45200</c:v>
                </c:pt>
                <c:pt idx="22">
                  <c:v>45231</c:v>
                </c:pt>
                <c:pt idx="23">
                  <c:v>45261</c:v>
                </c:pt>
                <c:pt idx="24">
                  <c:v>45292</c:v>
                </c:pt>
                <c:pt idx="25">
                  <c:v>45323</c:v>
                </c:pt>
                <c:pt idx="26">
                  <c:v>45352</c:v>
                </c:pt>
                <c:pt idx="27">
                  <c:v>45383</c:v>
                </c:pt>
                <c:pt idx="28">
                  <c:v>45413</c:v>
                </c:pt>
                <c:pt idx="29">
                  <c:v>45444</c:v>
                </c:pt>
                <c:pt idx="30">
                  <c:v>45474</c:v>
                </c:pt>
                <c:pt idx="31">
                  <c:v>45505</c:v>
                </c:pt>
                <c:pt idx="32">
                  <c:v>45536</c:v>
                </c:pt>
                <c:pt idx="33">
                  <c:v>45566</c:v>
                </c:pt>
                <c:pt idx="34">
                  <c:v>45597</c:v>
                </c:pt>
                <c:pt idx="35">
                  <c:v>45627</c:v>
                </c:pt>
                <c:pt idx="36">
                  <c:v>45658</c:v>
                </c:pt>
                <c:pt idx="37">
                  <c:v>45689</c:v>
                </c:pt>
                <c:pt idx="38">
                  <c:v>45717</c:v>
                </c:pt>
                <c:pt idx="39">
                  <c:v>45748</c:v>
                </c:pt>
                <c:pt idx="40">
                  <c:v>45778</c:v>
                </c:pt>
                <c:pt idx="41">
                  <c:v>45809</c:v>
                </c:pt>
                <c:pt idx="42">
                  <c:v>45839</c:v>
                </c:pt>
                <c:pt idx="43">
                  <c:v>45870</c:v>
                </c:pt>
                <c:pt idx="44">
                  <c:v>45901</c:v>
                </c:pt>
                <c:pt idx="45">
                  <c:v>45931</c:v>
                </c:pt>
              </c:numCache>
            </c:numRef>
          </c:cat>
          <c:val>
            <c:numRef>
              <c:f>Sheet3!$G$2:$G$47</c:f>
              <c:numCache>
                <c:formatCode>General</c:formatCode>
                <c:ptCount val="4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8</c:v>
                </c:pt>
                <c:pt idx="32">
                  <c:v>10</c:v>
                </c:pt>
                <c:pt idx="33">
                  <c:v>8</c:v>
                </c:pt>
                <c:pt idx="34">
                  <c:v>21</c:v>
                </c:pt>
                <c:pt idx="35">
                  <c:v>7</c:v>
                </c:pt>
                <c:pt idx="36">
                  <c:v>6</c:v>
                </c:pt>
                <c:pt idx="37">
                  <c:v>13</c:v>
                </c:pt>
                <c:pt idx="38">
                  <c:v>15</c:v>
                </c:pt>
                <c:pt idx="39">
                  <c:v>9</c:v>
                </c:pt>
                <c:pt idx="40">
                  <c:v>4</c:v>
                </c:pt>
                <c:pt idx="41">
                  <c:v>4</c:v>
                </c:pt>
                <c:pt idx="42">
                  <c:v>6</c:v>
                </c:pt>
                <c:pt idx="43">
                  <c:v>1</c:v>
                </c:pt>
                <c:pt idx="44">
                  <c:v>2</c:v>
                </c:pt>
                <c:pt idx="45">
                  <c:v>1</c:v>
                </c:pt>
              </c:numCache>
            </c:numRef>
          </c:val>
          <c:extLst>
            <c:ext xmlns:c16="http://schemas.microsoft.com/office/drawing/2014/chart" uri="{C3380CC4-5D6E-409C-BE32-E72D297353CC}">
              <c16:uniqueId val="{00000002-786E-476A-8ACE-59D00E0DA68E}"/>
            </c:ext>
          </c:extLst>
        </c:ser>
        <c:ser>
          <c:idx val="9"/>
          <c:order val="3"/>
          <c:tx>
            <c:strRef>
              <c:f>Sheet3!$K$1</c:f>
              <c:strCache>
                <c:ptCount val="1"/>
                <c:pt idx="0">
                  <c:v>triage</c:v>
                </c:pt>
              </c:strCache>
            </c:strRef>
          </c:tx>
          <c:spPr>
            <a:solidFill>
              <a:schemeClr val="accent4">
                <a:lumMod val="60000"/>
              </a:schemeClr>
            </a:solidFill>
            <a:ln>
              <a:noFill/>
            </a:ln>
            <a:effectLst/>
          </c:spPr>
          <c:cat>
            <c:numRef>
              <c:f>Sheet3!$A$2:$A$47</c:f>
              <c:numCache>
                <c:formatCode>mmm\-yy</c:formatCode>
                <c:ptCount val="46"/>
                <c:pt idx="0">
                  <c:v>44562</c:v>
                </c:pt>
                <c:pt idx="1">
                  <c:v>44593</c:v>
                </c:pt>
                <c:pt idx="2">
                  <c:v>44621</c:v>
                </c:pt>
                <c:pt idx="3">
                  <c:v>44652</c:v>
                </c:pt>
                <c:pt idx="4">
                  <c:v>44682</c:v>
                </c:pt>
                <c:pt idx="5">
                  <c:v>44713</c:v>
                </c:pt>
                <c:pt idx="6">
                  <c:v>44743</c:v>
                </c:pt>
                <c:pt idx="7">
                  <c:v>44774</c:v>
                </c:pt>
                <c:pt idx="8">
                  <c:v>44805</c:v>
                </c:pt>
                <c:pt idx="9">
                  <c:v>44835</c:v>
                </c:pt>
                <c:pt idx="10">
                  <c:v>44866</c:v>
                </c:pt>
                <c:pt idx="11">
                  <c:v>44896</c:v>
                </c:pt>
                <c:pt idx="12">
                  <c:v>44927</c:v>
                </c:pt>
                <c:pt idx="13">
                  <c:v>44958</c:v>
                </c:pt>
                <c:pt idx="14">
                  <c:v>44986</c:v>
                </c:pt>
                <c:pt idx="15">
                  <c:v>45017</c:v>
                </c:pt>
                <c:pt idx="16">
                  <c:v>45047</c:v>
                </c:pt>
                <c:pt idx="17">
                  <c:v>45078</c:v>
                </c:pt>
                <c:pt idx="18">
                  <c:v>45108</c:v>
                </c:pt>
                <c:pt idx="19">
                  <c:v>45139</c:v>
                </c:pt>
                <c:pt idx="20">
                  <c:v>45170</c:v>
                </c:pt>
                <c:pt idx="21">
                  <c:v>45200</c:v>
                </c:pt>
                <c:pt idx="22">
                  <c:v>45231</c:v>
                </c:pt>
                <c:pt idx="23">
                  <c:v>45261</c:v>
                </c:pt>
                <c:pt idx="24">
                  <c:v>45292</c:v>
                </c:pt>
                <c:pt idx="25">
                  <c:v>45323</c:v>
                </c:pt>
                <c:pt idx="26">
                  <c:v>45352</c:v>
                </c:pt>
                <c:pt idx="27">
                  <c:v>45383</c:v>
                </c:pt>
                <c:pt idx="28">
                  <c:v>45413</c:v>
                </c:pt>
                <c:pt idx="29">
                  <c:v>45444</c:v>
                </c:pt>
                <c:pt idx="30">
                  <c:v>45474</c:v>
                </c:pt>
                <c:pt idx="31">
                  <c:v>45505</c:v>
                </c:pt>
                <c:pt idx="32">
                  <c:v>45536</c:v>
                </c:pt>
                <c:pt idx="33">
                  <c:v>45566</c:v>
                </c:pt>
                <c:pt idx="34">
                  <c:v>45597</c:v>
                </c:pt>
                <c:pt idx="35">
                  <c:v>45627</c:v>
                </c:pt>
                <c:pt idx="36">
                  <c:v>45658</c:v>
                </c:pt>
                <c:pt idx="37">
                  <c:v>45689</c:v>
                </c:pt>
                <c:pt idx="38">
                  <c:v>45717</c:v>
                </c:pt>
                <c:pt idx="39">
                  <c:v>45748</c:v>
                </c:pt>
                <c:pt idx="40">
                  <c:v>45778</c:v>
                </c:pt>
                <c:pt idx="41">
                  <c:v>45809</c:v>
                </c:pt>
                <c:pt idx="42">
                  <c:v>45839</c:v>
                </c:pt>
                <c:pt idx="43">
                  <c:v>45870</c:v>
                </c:pt>
                <c:pt idx="44">
                  <c:v>45901</c:v>
                </c:pt>
                <c:pt idx="45">
                  <c:v>45931</c:v>
                </c:pt>
              </c:numCache>
            </c:numRef>
          </c:cat>
          <c:val>
            <c:numRef>
              <c:f>Sheet3!$K$2:$K$47</c:f>
              <c:numCache>
                <c:formatCode>General</c:formatCode>
                <c:ptCount val="46"/>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12</c:v>
                </c:pt>
                <c:pt idx="31">
                  <c:v>20</c:v>
                </c:pt>
                <c:pt idx="32">
                  <c:v>15</c:v>
                </c:pt>
                <c:pt idx="33">
                  <c:v>8</c:v>
                </c:pt>
                <c:pt idx="34">
                  <c:v>6</c:v>
                </c:pt>
                <c:pt idx="35">
                  <c:v>10</c:v>
                </c:pt>
                <c:pt idx="36">
                  <c:v>7</c:v>
                </c:pt>
                <c:pt idx="37">
                  <c:v>6</c:v>
                </c:pt>
                <c:pt idx="38">
                  <c:v>6</c:v>
                </c:pt>
                <c:pt idx="39">
                  <c:v>10</c:v>
                </c:pt>
                <c:pt idx="40">
                  <c:v>9</c:v>
                </c:pt>
                <c:pt idx="41">
                  <c:v>5</c:v>
                </c:pt>
                <c:pt idx="42">
                  <c:v>9</c:v>
                </c:pt>
                <c:pt idx="43">
                  <c:v>2</c:v>
                </c:pt>
                <c:pt idx="44">
                  <c:v>5</c:v>
                </c:pt>
                <c:pt idx="45">
                  <c:v>2</c:v>
                </c:pt>
              </c:numCache>
            </c:numRef>
          </c:val>
          <c:extLst>
            <c:ext xmlns:c16="http://schemas.microsoft.com/office/drawing/2014/chart" uri="{C3380CC4-5D6E-409C-BE32-E72D297353CC}">
              <c16:uniqueId val="{00000003-786E-476A-8ACE-59D00E0DA68E}"/>
            </c:ext>
          </c:extLst>
        </c:ser>
        <c:dLbls>
          <c:showLegendKey val="0"/>
          <c:showVal val="0"/>
          <c:showCatName val="0"/>
          <c:showSerName val="0"/>
          <c:showPercent val="0"/>
          <c:showBubbleSize val="0"/>
        </c:dLbls>
        <c:axId val="188750048"/>
        <c:axId val="188753888"/>
      </c:areaChart>
      <c:dateAx>
        <c:axId val="188750048"/>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88753888"/>
        <c:crosses val="autoZero"/>
        <c:auto val="1"/>
        <c:lblOffset val="100"/>
        <c:baseTimeUnit val="months"/>
      </c:dateAx>
      <c:valAx>
        <c:axId val="1887538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88750048"/>
        <c:crosses val="autoZero"/>
        <c:crossBetween val="midCat"/>
      </c:valAx>
      <c:spPr>
        <a:noFill/>
        <a:ln>
          <a:noFill/>
        </a:ln>
        <a:effectLst/>
      </c:spPr>
    </c:plotArea>
    <c:legend>
      <c:legendPos val="t"/>
      <c:layout>
        <c:manualLayout>
          <c:xMode val="edge"/>
          <c:yMode val="edge"/>
          <c:x val="5.6703131883704162E-2"/>
          <c:y val="4.74900772982473E-2"/>
          <c:w val="0.60149438640502628"/>
          <c:h val="8.2725684706485669E-2"/>
        </c:manualLayout>
      </c:layout>
      <c:overlay val="1"/>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ja-JP"/>
        </a:p>
      </c:txPr>
    </c:legend>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2"/>
          <c:order val="0"/>
          <c:tx>
            <c:strRef>
              <c:f>Sheet5!$D$1</c:f>
              <c:strCache>
                <c:ptCount val="1"/>
                <c:pt idx="0">
                  <c:v>core</c:v>
                </c:pt>
              </c:strCache>
            </c:strRef>
          </c:tx>
          <c:spPr>
            <a:solidFill>
              <a:schemeClr val="accent2">
                <a:lumMod val="75000"/>
              </a:schemeClr>
            </a:solidFill>
            <a:ln>
              <a:noFill/>
            </a:ln>
            <a:effectLst/>
          </c:spPr>
          <c:cat>
            <c:numRef>
              <c:f>Sheet5!$A$2:$A$48</c:f>
              <c:numCache>
                <c:formatCode>mmm\-yy</c:formatCode>
                <c:ptCount val="47"/>
                <c:pt idx="0">
                  <c:v>44531</c:v>
                </c:pt>
                <c:pt idx="1">
                  <c:v>44562</c:v>
                </c:pt>
                <c:pt idx="2">
                  <c:v>44593</c:v>
                </c:pt>
                <c:pt idx="3">
                  <c:v>44621</c:v>
                </c:pt>
                <c:pt idx="4">
                  <c:v>44652</c:v>
                </c:pt>
                <c:pt idx="5">
                  <c:v>44682</c:v>
                </c:pt>
                <c:pt idx="6">
                  <c:v>44713</c:v>
                </c:pt>
                <c:pt idx="7">
                  <c:v>44743</c:v>
                </c:pt>
                <c:pt idx="8">
                  <c:v>44774</c:v>
                </c:pt>
                <c:pt idx="9">
                  <c:v>44805</c:v>
                </c:pt>
                <c:pt idx="10">
                  <c:v>44835</c:v>
                </c:pt>
                <c:pt idx="11">
                  <c:v>44866</c:v>
                </c:pt>
                <c:pt idx="12">
                  <c:v>44896</c:v>
                </c:pt>
                <c:pt idx="13">
                  <c:v>44927</c:v>
                </c:pt>
                <c:pt idx="14">
                  <c:v>44958</c:v>
                </c:pt>
                <c:pt idx="15">
                  <c:v>44986</c:v>
                </c:pt>
                <c:pt idx="16">
                  <c:v>45017</c:v>
                </c:pt>
                <c:pt idx="17">
                  <c:v>45047</c:v>
                </c:pt>
                <c:pt idx="18">
                  <c:v>45078</c:v>
                </c:pt>
                <c:pt idx="19">
                  <c:v>45108</c:v>
                </c:pt>
                <c:pt idx="20">
                  <c:v>45139</c:v>
                </c:pt>
                <c:pt idx="21">
                  <c:v>45170</c:v>
                </c:pt>
                <c:pt idx="22">
                  <c:v>45200</c:v>
                </c:pt>
                <c:pt idx="23">
                  <c:v>45231</c:v>
                </c:pt>
                <c:pt idx="24">
                  <c:v>45261</c:v>
                </c:pt>
                <c:pt idx="25">
                  <c:v>45292</c:v>
                </c:pt>
                <c:pt idx="26">
                  <c:v>45323</c:v>
                </c:pt>
                <c:pt idx="27">
                  <c:v>45352</c:v>
                </c:pt>
                <c:pt idx="28">
                  <c:v>45383</c:v>
                </c:pt>
                <c:pt idx="29">
                  <c:v>45413</c:v>
                </c:pt>
                <c:pt idx="30">
                  <c:v>45444</c:v>
                </c:pt>
                <c:pt idx="31">
                  <c:v>45474</c:v>
                </c:pt>
                <c:pt idx="32">
                  <c:v>45505</c:v>
                </c:pt>
                <c:pt idx="33">
                  <c:v>45536</c:v>
                </c:pt>
                <c:pt idx="34">
                  <c:v>45566</c:v>
                </c:pt>
                <c:pt idx="35">
                  <c:v>45597</c:v>
                </c:pt>
                <c:pt idx="36">
                  <c:v>45627</c:v>
                </c:pt>
                <c:pt idx="37">
                  <c:v>45658</c:v>
                </c:pt>
                <c:pt idx="38">
                  <c:v>45689</c:v>
                </c:pt>
                <c:pt idx="39">
                  <c:v>45717</c:v>
                </c:pt>
                <c:pt idx="40">
                  <c:v>45748</c:v>
                </c:pt>
                <c:pt idx="41">
                  <c:v>45778</c:v>
                </c:pt>
                <c:pt idx="42">
                  <c:v>45809</c:v>
                </c:pt>
                <c:pt idx="43">
                  <c:v>45839</c:v>
                </c:pt>
                <c:pt idx="44">
                  <c:v>45870</c:v>
                </c:pt>
                <c:pt idx="45">
                  <c:v>45901</c:v>
                </c:pt>
                <c:pt idx="46">
                  <c:v>45931</c:v>
                </c:pt>
              </c:numCache>
            </c:numRef>
          </c:cat>
          <c:val>
            <c:numRef>
              <c:f>Sheet5!$D$2:$D$48</c:f>
              <c:numCache>
                <c:formatCode>General</c:formatCode>
                <c:ptCount val="47"/>
                <c:pt idx="0">
                  <c:v>0</c:v>
                </c:pt>
                <c:pt idx="1">
                  <c:v>806</c:v>
                </c:pt>
                <c:pt idx="2">
                  <c:v>508</c:v>
                </c:pt>
                <c:pt idx="3">
                  <c:v>72</c:v>
                </c:pt>
                <c:pt idx="4">
                  <c:v>403</c:v>
                </c:pt>
                <c:pt idx="5">
                  <c:v>841</c:v>
                </c:pt>
                <c:pt idx="6">
                  <c:v>269</c:v>
                </c:pt>
                <c:pt idx="7">
                  <c:v>178</c:v>
                </c:pt>
                <c:pt idx="8">
                  <c:v>260</c:v>
                </c:pt>
                <c:pt idx="9">
                  <c:v>468</c:v>
                </c:pt>
                <c:pt idx="10">
                  <c:v>247</c:v>
                </c:pt>
                <c:pt idx="11">
                  <c:v>298</c:v>
                </c:pt>
                <c:pt idx="12">
                  <c:v>428</c:v>
                </c:pt>
                <c:pt idx="13">
                  <c:v>477</c:v>
                </c:pt>
                <c:pt idx="14">
                  <c:v>404</c:v>
                </c:pt>
                <c:pt idx="15">
                  <c:v>199</c:v>
                </c:pt>
                <c:pt idx="16">
                  <c:v>742</c:v>
                </c:pt>
                <c:pt idx="17">
                  <c:v>163</c:v>
                </c:pt>
                <c:pt idx="18">
                  <c:v>138</c:v>
                </c:pt>
                <c:pt idx="19">
                  <c:v>17</c:v>
                </c:pt>
                <c:pt idx="20">
                  <c:v>149</c:v>
                </c:pt>
                <c:pt idx="21">
                  <c:v>109</c:v>
                </c:pt>
                <c:pt idx="22">
                  <c:v>271</c:v>
                </c:pt>
                <c:pt idx="23">
                  <c:v>127</c:v>
                </c:pt>
                <c:pt idx="24">
                  <c:v>366</c:v>
                </c:pt>
                <c:pt idx="25">
                  <c:v>627</c:v>
                </c:pt>
                <c:pt idx="26">
                  <c:v>41</c:v>
                </c:pt>
                <c:pt idx="27">
                  <c:v>17</c:v>
                </c:pt>
                <c:pt idx="28">
                  <c:v>40</c:v>
                </c:pt>
                <c:pt idx="29">
                  <c:v>437</c:v>
                </c:pt>
                <c:pt idx="30">
                  <c:v>458</c:v>
                </c:pt>
                <c:pt idx="31">
                  <c:v>123</c:v>
                </c:pt>
                <c:pt idx="32">
                  <c:v>106</c:v>
                </c:pt>
                <c:pt idx="33">
                  <c:v>50</c:v>
                </c:pt>
                <c:pt idx="34">
                  <c:v>107</c:v>
                </c:pt>
                <c:pt idx="35">
                  <c:v>127</c:v>
                </c:pt>
                <c:pt idx="36">
                  <c:v>89</c:v>
                </c:pt>
                <c:pt idx="37">
                  <c:v>24</c:v>
                </c:pt>
                <c:pt idx="38">
                  <c:v>58</c:v>
                </c:pt>
                <c:pt idx="39">
                  <c:v>15</c:v>
                </c:pt>
                <c:pt idx="40">
                  <c:v>49</c:v>
                </c:pt>
                <c:pt idx="41">
                  <c:v>2</c:v>
                </c:pt>
                <c:pt idx="42">
                  <c:v>224</c:v>
                </c:pt>
                <c:pt idx="43">
                  <c:v>27</c:v>
                </c:pt>
                <c:pt idx="44">
                  <c:v>2</c:v>
                </c:pt>
                <c:pt idx="45">
                  <c:v>38</c:v>
                </c:pt>
                <c:pt idx="46">
                  <c:v>0</c:v>
                </c:pt>
              </c:numCache>
            </c:numRef>
          </c:val>
          <c:extLst>
            <c:ext xmlns:c16="http://schemas.microsoft.com/office/drawing/2014/chart" uri="{C3380CC4-5D6E-409C-BE32-E72D297353CC}">
              <c16:uniqueId val="{00000000-23AD-41DA-863E-B7329BE6CD2F}"/>
            </c:ext>
          </c:extLst>
        </c:ser>
        <c:ser>
          <c:idx val="3"/>
          <c:order val="1"/>
          <c:tx>
            <c:strRef>
              <c:f>Sheet5!$F$1</c:f>
              <c:strCache>
                <c:ptCount val="1"/>
                <c:pt idx="0">
                  <c:v>helper</c:v>
                </c:pt>
              </c:strCache>
            </c:strRef>
          </c:tx>
          <c:spPr>
            <a:solidFill>
              <a:schemeClr val="accent6">
                <a:lumMod val="75000"/>
              </a:schemeClr>
            </a:solidFill>
            <a:ln>
              <a:noFill/>
            </a:ln>
            <a:effectLst/>
          </c:spPr>
          <c:cat>
            <c:numRef>
              <c:f>Sheet5!$A$2:$A$48</c:f>
              <c:numCache>
                <c:formatCode>mmm\-yy</c:formatCode>
                <c:ptCount val="47"/>
                <c:pt idx="0">
                  <c:v>44531</c:v>
                </c:pt>
                <c:pt idx="1">
                  <c:v>44562</c:v>
                </c:pt>
                <c:pt idx="2">
                  <c:v>44593</c:v>
                </c:pt>
                <c:pt idx="3">
                  <c:v>44621</c:v>
                </c:pt>
                <c:pt idx="4">
                  <c:v>44652</c:v>
                </c:pt>
                <c:pt idx="5">
                  <c:v>44682</c:v>
                </c:pt>
                <c:pt idx="6">
                  <c:v>44713</c:v>
                </c:pt>
                <c:pt idx="7">
                  <c:v>44743</c:v>
                </c:pt>
                <c:pt idx="8">
                  <c:v>44774</c:v>
                </c:pt>
                <c:pt idx="9">
                  <c:v>44805</c:v>
                </c:pt>
                <c:pt idx="10">
                  <c:v>44835</c:v>
                </c:pt>
                <c:pt idx="11">
                  <c:v>44866</c:v>
                </c:pt>
                <c:pt idx="12">
                  <c:v>44896</c:v>
                </c:pt>
                <c:pt idx="13">
                  <c:v>44927</c:v>
                </c:pt>
                <c:pt idx="14">
                  <c:v>44958</c:v>
                </c:pt>
                <c:pt idx="15">
                  <c:v>44986</c:v>
                </c:pt>
                <c:pt idx="16">
                  <c:v>45017</c:v>
                </c:pt>
                <c:pt idx="17">
                  <c:v>45047</c:v>
                </c:pt>
                <c:pt idx="18">
                  <c:v>45078</c:v>
                </c:pt>
                <c:pt idx="19">
                  <c:v>45108</c:v>
                </c:pt>
                <c:pt idx="20">
                  <c:v>45139</c:v>
                </c:pt>
                <c:pt idx="21">
                  <c:v>45170</c:v>
                </c:pt>
                <c:pt idx="22">
                  <c:v>45200</c:v>
                </c:pt>
                <c:pt idx="23">
                  <c:v>45231</c:v>
                </c:pt>
                <c:pt idx="24">
                  <c:v>45261</c:v>
                </c:pt>
                <c:pt idx="25">
                  <c:v>45292</c:v>
                </c:pt>
                <c:pt idx="26">
                  <c:v>45323</c:v>
                </c:pt>
                <c:pt idx="27">
                  <c:v>45352</c:v>
                </c:pt>
                <c:pt idx="28">
                  <c:v>45383</c:v>
                </c:pt>
                <c:pt idx="29">
                  <c:v>45413</c:v>
                </c:pt>
                <c:pt idx="30">
                  <c:v>45444</c:v>
                </c:pt>
                <c:pt idx="31">
                  <c:v>45474</c:v>
                </c:pt>
                <c:pt idx="32">
                  <c:v>45505</c:v>
                </c:pt>
                <c:pt idx="33">
                  <c:v>45536</c:v>
                </c:pt>
                <c:pt idx="34">
                  <c:v>45566</c:v>
                </c:pt>
                <c:pt idx="35">
                  <c:v>45597</c:v>
                </c:pt>
                <c:pt idx="36">
                  <c:v>45627</c:v>
                </c:pt>
                <c:pt idx="37">
                  <c:v>45658</c:v>
                </c:pt>
                <c:pt idx="38">
                  <c:v>45689</c:v>
                </c:pt>
                <c:pt idx="39">
                  <c:v>45717</c:v>
                </c:pt>
                <c:pt idx="40">
                  <c:v>45748</c:v>
                </c:pt>
                <c:pt idx="41">
                  <c:v>45778</c:v>
                </c:pt>
                <c:pt idx="42">
                  <c:v>45809</c:v>
                </c:pt>
                <c:pt idx="43">
                  <c:v>45839</c:v>
                </c:pt>
                <c:pt idx="44">
                  <c:v>45870</c:v>
                </c:pt>
                <c:pt idx="45">
                  <c:v>45901</c:v>
                </c:pt>
                <c:pt idx="46">
                  <c:v>45931</c:v>
                </c:pt>
              </c:numCache>
            </c:numRef>
          </c:cat>
          <c:val>
            <c:numRef>
              <c:f>Sheet5!$F$2:$F$48</c:f>
              <c:numCache>
                <c:formatCode>General</c:formatCode>
                <c:ptCount val="4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41</c:v>
                </c:pt>
                <c:pt idx="21">
                  <c:v>183</c:v>
                </c:pt>
                <c:pt idx="22">
                  <c:v>149</c:v>
                </c:pt>
                <c:pt idx="23">
                  <c:v>703</c:v>
                </c:pt>
                <c:pt idx="24">
                  <c:v>382</c:v>
                </c:pt>
                <c:pt idx="25">
                  <c:v>4183</c:v>
                </c:pt>
                <c:pt idx="26">
                  <c:v>1019</c:v>
                </c:pt>
                <c:pt idx="27">
                  <c:v>1029</c:v>
                </c:pt>
                <c:pt idx="28">
                  <c:v>120</c:v>
                </c:pt>
                <c:pt idx="29">
                  <c:v>769</c:v>
                </c:pt>
                <c:pt idx="30">
                  <c:v>215</c:v>
                </c:pt>
                <c:pt idx="31">
                  <c:v>42</c:v>
                </c:pt>
                <c:pt idx="32">
                  <c:v>2</c:v>
                </c:pt>
                <c:pt idx="33">
                  <c:v>40</c:v>
                </c:pt>
                <c:pt idx="34">
                  <c:v>340</c:v>
                </c:pt>
                <c:pt idx="35">
                  <c:v>413</c:v>
                </c:pt>
                <c:pt idx="36">
                  <c:v>32</c:v>
                </c:pt>
                <c:pt idx="37">
                  <c:v>341</c:v>
                </c:pt>
                <c:pt idx="38">
                  <c:v>510</c:v>
                </c:pt>
                <c:pt idx="39">
                  <c:v>0</c:v>
                </c:pt>
                <c:pt idx="40">
                  <c:v>110</c:v>
                </c:pt>
                <c:pt idx="41">
                  <c:v>40</c:v>
                </c:pt>
                <c:pt idx="42">
                  <c:v>604</c:v>
                </c:pt>
                <c:pt idx="43">
                  <c:v>55</c:v>
                </c:pt>
                <c:pt idx="44">
                  <c:v>118</c:v>
                </c:pt>
                <c:pt idx="45">
                  <c:v>45</c:v>
                </c:pt>
                <c:pt idx="46">
                  <c:v>193</c:v>
                </c:pt>
              </c:numCache>
            </c:numRef>
          </c:val>
          <c:extLst>
            <c:ext xmlns:c16="http://schemas.microsoft.com/office/drawing/2014/chart" uri="{C3380CC4-5D6E-409C-BE32-E72D297353CC}">
              <c16:uniqueId val="{00000001-23AD-41DA-863E-B7329BE6CD2F}"/>
            </c:ext>
          </c:extLst>
        </c:ser>
        <c:ser>
          <c:idx val="5"/>
          <c:order val="2"/>
          <c:tx>
            <c:strRef>
              <c:f>Sheet5!$H$1</c:f>
              <c:strCache>
                <c:ptCount val="1"/>
                <c:pt idx="0">
                  <c:v>middleware</c:v>
                </c:pt>
              </c:strCache>
            </c:strRef>
          </c:tx>
          <c:spPr>
            <a:solidFill>
              <a:schemeClr val="accent6"/>
            </a:solidFill>
            <a:ln>
              <a:noFill/>
            </a:ln>
            <a:effectLst/>
          </c:spPr>
          <c:cat>
            <c:numRef>
              <c:f>Sheet5!$A$2:$A$48</c:f>
              <c:numCache>
                <c:formatCode>mmm\-yy</c:formatCode>
                <c:ptCount val="47"/>
                <c:pt idx="0">
                  <c:v>44531</c:v>
                </c:pt>
                <c:pt idx="1">
                  <c:v>44562</c:v>
                </c:pt>
                <c:pt idx="2">
                  <c:v>44593</c:v>
                </c:pt>
                <c:pt idx="3">
                  <c:v>44621</c:v>
                </c:pt>
                <c:pt idx="4">
                  <c:v>44652</c:v>
                </c:pt>
                <c:pt idx="5">
                  <c:v>44682</c:v>
                </c:pt>
                <c:pt idx="6">
                  <c:v>44713</c:v>
                </c:pt>
                <c:pt idx="7">
                  <c:v>44743</c:v>
                </c:pt>
                <c:pt idx="8">
                  <c:v>44774</c:v>
                </c:pt>
                <c:pt idx="9">
                  <c:v>44805</c:v>
                </c:pt>
                <c:pt idx="10">
                  <c:v>44835</c:v>
                </c:pt>
                <c:pt idx="11">
                  <c:v>44866</c:v>
                </c:pt>
                <c:pt idx="12">
                  <c:v>44896</c:v>
                </c:pt>
                <c:pt idx="13">
                  <c:v>44927</c:v>
                </c:pt>
                <c:pt idx="14">
                  <c:v>44958</c:v>
                </c:pt>
                <c:pt idx="15">
                  <c:v>44986</c:v>
                </c:pt>
                <c:pt idx="16">
                  <c:v>45017</c:v>
                </c:pt>
                <c:pt idx="17">
                  <c:v>45047</c:v>
                </c:pt>
                <c:pt idx="18">
                  <c:v>45078</c:v>
                </c:pt>
                <c:pt idx="19">
                  <c:v>45108</c:v>
                </c:pt>
                <c:pt idx="20">
                  <c:v>45139</c:v>
                </c:pt>
                <c:pt idx="21">
                  <c:v>45170</c:v>
                </c:pt>
                <c:pt idx="22">
                  <c:v>45200</c:v>
                </c:pt>
                <c:pt idx="23">
                  <c:v>45231</c:v>
                </c:pt>
                <c:pt idx="24">
                  <c:v>45261</c:v>
                </c:pt>
                <c:pt idx="25">
                  <c:v>45292</c:v>
                </c:pt>
                <c:pt idx="26">
                  <c:v>45323</c:v>
                </c:pt>
                <c:pt idx="27">
                  <c:v>45352</c:v>
                </c:pt>
                <c:pt idx="28">
                  <c:v>45383</c:v>
                </c:pt>
                <c:pt idx="29">
                  <c:v>45413</c:v>
                </c:pt>
                <c:pt idx="30">
                  <c:v>45444</c:v>
                </c:pt>
                <c:pt idx="31">
                  <c:v>45474</c:v>
                </c:pt>
                <c:pt idx="32">
                  <c:v>45505</c:v>
                </c:pt>
                <c:pt idx="33">
                  <c:v>45536</c:v>
                </c:pt>
                <c:pt idx="34">
                  <c:v>45566</c:v>
                </c:pt>
                <c:pt idx="35">
                  <c:v>45597</c:v>
                </c:pt>
                <c:pt idx="36">
                  <c:v>45627</c:v>
                </c:pt>
                <c:pt idx="37">
                  <c:v>45658</c:v>
                </c:pt>
                <c:pt idx="38">
                  <c:v>45689</c:v>
                </c:pt>
                <c:pt idx="39">
                  <c:v>45717</c:v>
                </c:pt>
                <c:pt idx="40">
                  <c:v>45748</c:v>
                </c:pt>
                <c:pt idx="41">
                  <c:v>45778</c:v>
                </c:pt>
                <c:pt idx="42">
                  <c:v>45809</c:v>
                </c:pt>
                <c:pt idx="43">
                  <c:v>45839</c:v>
                </c:pt>
                <c:pt idx="44">
                  <c:v>45870</c:v>
                </c:pt>
                <c:pt idx="45">
                  <c:v>45901</c:v>
                </c:pt>
                <c:pt idx="46">
                  <c:v>45931</c:v>
                </c:pt>
              </c:numCache>
            </c:numRef>
          </c:cat>
          <c:val>
            <c:numRef>
              <c:f>Sheet5!$H$2:$H$48</c:f>
              <c:numCache>
                <c:formatCode>General</c:formatCode>
                <c:ptCount val="47"/>
                <c:pt idx="0">
                  <c:v>57</c:v>
                </c:pt>
                <c:pt idx="1">
                  <c:v>1311</c:v>
                </c:pt>
                <c:pt idx="2">
                  <c:v>656</c:v>
                </c:pt>
                <c:pt idx="3">
                  <c:v>1081</c:v>
                </c:pt>
                <c:pt idx="4">
                  <c:v>557</c:v>
                </c:pt>
                <c:pt idx="5">
                  <c:v>838</c:v>
                </c:pt>
                <c:pt idx="6">
                  <c:v>1064</c:v>
                </c:pt>
                <c:pt idx="7">
                  <c:v>2522</c:v>
                </c:pt>
                <c:pt idx="8">
                  <c:v>683</c:v>
                </c:pt>
                <c:pt idx="9">
                  <c:v>2950</c:v>
                </c:pt>
                <c:pt idx="10">
                  <c:v>1944</c:v>
                </c:pt>
                <c:pt idx="11">
                  <c:v>167</c:v>
                </c:pt>
                <c:pt idx="12">
                  <c:v>1573</c:v>
                </c:pt>
                <c:pt idx="13">
                  <c:v>179</c:v>
                </c:pt>
                <c:pt idx="14">
                  <c:v>354</c:v>
                </c:pt>
                <c:pt idx="15">
                  <c:v>53</c:v>
                </c:pt>
                <c:pt idx="16">
                  <c:v>0</c:v>
                </c:pt>
                <c:pt idx="17">
                  <c:v>219</c:v>
                </c:pt>
                <c:pt idx="18">
                  <c:v>265</c:v>
                </c:pt>
                <c:pt idx="19">
                  <c:v>215</c:v>
                </c:pt>
                <c:pt idx="20">
                  <c:v>475</c:v>
                </c:pt>
                <c:pt idx="21">
                  <c:v>255</c:v>
                </c:pt>
                <c:pt idx="22">
                  <c:v>234</c:v>
                </c:pt>
                <c:pt idx="23">
                  <c:v>235</c:v>
                </c:pt>
                <c:pt idx="24">
                  <c:v>356</c:v>
                </c:pt>
                <c:pt idx="25">
                  <c:v>372</c:v>
                </c:pt>
                <c:pt idx="26">
                  <c:v>352</c:v>
                </c:pt>
                <c:pt idx="27">
                  <c:v>1390</c:v>
                </c:pt>
                <c:pt idx="28">
                  <c:v>333</c:v>
                </c:pt>
                <c:pt idx="29">
                  <c:v>2162</c:v>
                </c:pt>
                <c:pt idx="30">
                  <c:v>311</c:v>
                </c:pt>
                <c:pt idx="31">
                  <c:v>1070</c:v>
                </c:pt>
                <c:pt idx="32">
                  <c:v>381</c:v>
                </c:pt>
                <c:pt idx="33">
                  <c:v>1669</c:v>
                </c:pt>
                <c:pt idx="34">
                  <c:v>125</c:v>
                </c:pt>
                <c:pt idx="35">
                  <c:v>255</c:v>
                </c:pt>
                <c:pt idx="36">
                  <c:v>31</c:v>
                </c:pt>
                <c:pt idx="37">
                  <c:v>14</c:v>
                </c:pt>
                <c:pt idx="38">
                  <c:v>1588</c:v>
                </c:pt>
                <c:pt idx="39">
                  <c:v>31</c:v>
                </c:pt>
                <c:pt idx="40">
                  <c:v>278</c:v>
                </c:pt>
                <c:pt idx="41">
                  <c:v>26</c:v>
                </c:pt>
                <c:pt idx="42">
                  <c:v>520</c:v>
                </c:pt>
                <c:pt idx="43">
                  <c:v>18</c:v>
                </c:pt>
                <c:pt idx="44">
                  <c:v>696</c:v>
                </c:pt>
                <c:pt idx="45">
                  <c:v>215</c:v>
                </c:pt>
                <c:pt idx="46">
                  <c:v>0</c:v>
                </c:pt>
              </c:numCache>
            </c:numRef>
          </c:val>
          <c:extLst>
            <c:ext xmlns:c16="http://schemas.microsoft.com/office/drawing/2014/chart" uri="{C3380CC4-5D6E-409C-BE32-E72D297353CC}">
              <c16:uniqueId val="{00000002-23AD-41DA-863E-B7329BE6CD2F}"/>
            </c:ext>
          </c:extLst>
        </c:ser>
        <c:ser>
          <c:idx val="9"/>
          <c:order val="3"/>
          <c:tx>
            <c:strRef>
              <c:f>Sheet5!$E$1</c:f>
              <c:strCache>
                <c:ptCount val="1"/>
                <c:pt idx="0">
                  <c:v>types</c:v>
                </c:pt>
              </c:strCache>
            </c:strRef>
          </c:tx>
          <c:spPr>
            <a:solidFill>
              <a:schemeClr val="accent4"/>
            </a:solidFill>
            <a:ln>
              <a:noFill/>
            </a:ln>
            <a:effectLst/>
          </c:spPr>
          <c:cat>
            <c:numRef>
              <c:f>Sheet5!$A$2:$A$48</c:f>
              <c:numCache>
                <c:formatCode>mmm\-yy</c:formatCode>
                <c:ptCount val="47"/>
                <c:pt idx="0">
                  <c:v>44531</c:v>
                </c:pt>
                <c:pt idx="1">
                  <c:v>44562</c:v>
                </c:pt>
                <c:pt idx="2">
                  <c:v>44593</c:v>
                </c:pt>
                <c:pt idx="3">
                  <c:v>44621</c:v>
                </c:pt>
                <c:pt idx="4">
                  <c:v>44652</c:v>
                </c:pt>
                <c:pt idx="5">
                  <c:v>44682</c:v>
                </c:pt>
                <c:pt idx="6">
                  <c:v>44713</c:v>
                </c:pt>
                <c:pt idx="7">
                  <c:v>44743</c:v>
                </c:pt>
                <c:pt idx="8">
                  <c:v>44774</c:v>
                </c:pt>
                <c:pt idx="9">
                  <c:v>44805</c:v>
                </c:pt>
                <c:pt idx="10">
                  <c:v>44835</c:v>
                </c:pt>
                <c:pt idx="11">
                  <c:v>44866</c:v>
                </c:pt>
                <c:pt idx="12">
                  <c:v>44896</c:v>
                </c:pt>
                <c:pt idx="13">
                  <c:v>44927</c:v>
                </c:pt>
                <c:pt idx="14">
                  <c:v>44958</c:v>
                </c:pt>
                <c:pt idx="15">
                  <c:v>44986</c:v>
                </c:pt>
                <c:pt idx="16">
                  <c:v>45017</c:v>
                </c:pt>
                <c:pt idx="17">
                  <c:v>45047</c:v>
                </c:pt>
                <c:pt idx="18">
                  <c:v>45078</c:v>
                </c:pt>
                <c:pt idx="19">
                  <c:v>45108</c:v>
                </c:pt>
                <c:pt idx="20">
                  <c:v>45139</c:v>
                </c:pt>
                <c:pt idx="21">
                  <c:v>45170</c:v>
                </c:pt>
                <c:pt idx="22">
                  <c:v>45200</c:v>
                </c:pt>
                <c:pt idx="23">
                  <c:v>45231</c:v>
                </c:pt>
                <c:pt idx="24">
                  <c:v>45261</c:v>
                </c:pt>
                <c:pt idx="25">
                  <c:v>45292</c:v>
                </c:pt>
                <c:pt idx="26">
                  <c:v>45323</c:v>
                </c:pt>
                <c:pt idx="27">
                  <c:v>45352</c:v>
                </c:pt>
                <c:pt idx="28">
                  <c:v>45383</c:v>
                </c:pt>
                <c:pt idx="29">
                  <c:v>45413</c:v>
                </c:pt>
                <c:pt idx="30">
                  <c:v>45444</c:v>
                </c:pt>
                <c:pt idx="31">
                  <c:v>45474</c:v>
                </c:pt>
                <c:pt idx="32">
                  <c:v>45505</c:v>
                </c:pt>
                <c:pt idx="33">
                  <c:v>45536</c:v>
                </c:pt>
                <c:pt idx="34">
                  <c:v>45566</c:v>
                </c:pt>
                <c:pt idx="35">
                  <c:v>45597</c:v>
                </c:pt>
                <c:pt idx="36">
                  <c:v>45627</c:v>
                </c:pt>
                <c:pt idx="37">
                  <c:v>45658</c:v>
                </c:pt>
                <c:pt idx="38">
                  <c:v>45689</c:v>
                </c:pt>
                <c:pt idx="39">
                  <c:v>45717</c:v>
                </c:pt>
                <c:pt idx="40">
                  <c:v>45748</c:v>
                </c:pt>
                <c:pt idx="41">
                  <c:v>45778</c:v>
                </c:pt>
                <c:pt idx="42">
                  <c:v>45809</c:v>
                </c:pt>
                <c:pt idx="43">
                  <c:v>45839</c:v>
                </c:pt>
                <c:pt idx="44">
                  <c:v>45870</c:v>
                </c:pt>
                <c:pt idx="45">
                  <c:v>45901</c:v>
                </c:pt>
                <c:pt idx="46">
                  <c:v>45931</c:v>
                </c:pt>
              </c:numCache>
            </c:numRef>
          </c:cat>
          <c:val>
            <c:numRef>
              <c:f>Sheet5!$E$2:$E$48</c:f>
              <c:numCache>
                <c:formatCode>General</c:formatCode>
                <c:ptCount val="47"/>
                <c:pt idx="0">
                  <c:v>0</c:v>
                </c:pt>
                <c:pt idx="1">
                  <c:v>0</c:v>
                </c:pt>
                <c:pt idx="2">
                  <c:v>0</c:v>
                </c:pt>
                <c:pt idx="3">
                  <c:v>0</c:v>
                </c:pt>
                <c:pt idx="4">
                  <c:v>0</c:v>
                </c:pt>
                <c:pt idx="5">
                  <c:v>0</c:v>
                </c:pt>
                <c:pt idx="6">
                  <c:v>0</c:v>
                </c:pt>
                <c:pt idx="7">
                  <c:v>0</c:v>
                </c:pt>
                <c:pt idx="8">
                  <c:v>0</c:v>
                </c:pt>
                <c:pt idx="9">
                  <c:v>0</c:v>
                </c:pt>
                <c:pt idx="10">
                  <c:v>0</c:v>
                </c:pt>
                <c:pt idx="11">
                  <c:v>142</c:v>
                </c:pt>
                <c:pt idx="12">
                  <c:v>375</c:v>
                </c:pt>
                <c:pt idx="13">
                  <c:v>380</c:v>
                </c:pt>
                <c:pt idx="14">
                  <c:v>737</c:v>
                </c:pt>
                <c:pt idx="15">
                  <c:v>183</c:v>
                </c:pt>
                <c:pt idx="16">
                  <c:v>0</c:v>
                </c:pt>
                <c:pt idx="17">
                  <c:v>11</c:v>
                </c:pt>
                <c:pt idx="18">
                  <c:v>13</c:v>
                </c:pt>
                <c:pt idx="19">
                  <c:v>0</c:v>
                </c:pt>
                <c:pt idx="20">
                  <c:v>377</c:v>
                </c:pt>
                <c:pt idx="21">
                  <c:v>463</c:v>
                </c:pt>
                <c:pt idx="22">
                  <c:v>4</c:v>
                </c:pt>
                <c:pt idx="23">
                  <c:v>1141</c:v>
                </c:pt>
                <c:pt idx="24">
                  <c:v>202</c:v>
                </c:pt>
                <c:pt idx="25">
                  <c:v>378</c:v>
                </c:pt>
                <c:pt idx="26">
                  <c:v>36</c:v>
                </c:pt>
                <c:pt idx="27">
                  <c:v>459</c:v>
                </c:pt>
                <c:pt idx="28">
                  <c:v>154</c:v>
                </c:pt>
                <c:pt idx="29">
                  <c:v>282</c:v>
                </c:pt>
                <c:pt idx="30">
                  <c:v>79</c:v>
                </c:pt>
                <c:pt idx="31">
                  <c:v>352</c:v>
                </c:pt>
                <c:pt idx="32">
                  <c:v>6</c:v>
                </c:pt>
                <c:pt idx="33">
                  <c:v>57</c:v>
                </c:pt>
                <c:pt idx="34">
                  <c:v>181</c:v>
                </c:pt>
                <c:pt idx="35">
                  <c:v>2</c:v>
                </c:pt>
                <c:pt idx="36">
                  <c:v>0</c:v>
                </c:pt>
                <c:pt idx="37">
                  <c:v>445</c:v>
                </c:pt>
                <c:pt idx="38">
                  <c:v>0</c:v>
                </c:pt>
                <c:pt idx="39">
                  <c:v>0</c:v>
                </c:pt>
                <c:pt idx="40">
                  <c:v>0</c:v>
                </c:pt>
                <c:pt idx="41">
                  <c:v>0</c:v>
                </c:pt>
                <c:pt idx="42">
                  <c:v>1</c:v>
                </c:pt>
                <c:pt idx="43">
                  <c:v>82</c:v>
                </c:pt>
                <c:pt idx="44">
                  <c:v>0</c:v>
                </c:pt>
                <c:pt idx="45">
                  <c:v>0</c:v>
                </c:pt>
                <c:pt idx="46">
                  <c:v>617</c:v>
                </c:pt>
              </c:numCache>
            </c:numRef>
          </c:val>
          <c:extLst>
            <c:ext xmlns:c16="http://schemas.microsoft.com/office/drawing/2014/chart" uri="{C3380CC4-5D6E-409C-BE32-E72D297353CC}">
              <c16:uniqueId val="{00000003-23AD-41DA-863E-B7329BE6CD2F}"/>
            </c:ext>
          </c:extLst>
        </c:ser>
        <c:dLbls>
          <c:showLegendKey val="0"/>
          <c:showVal val="0"/>
          <c:showCatName val="0"/>
          <c:showSerName val="0"/>
          <c:showPercent val="0"/>
          <c:showBubbleSize val="0"/>
        </c:dLbls>
        <c:axId val="387019552"/>
        <c:axId val="387015712"/>
      </c:areaChart>
      <c:dateAx>
        <c:axId val="387019552"/>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87015712"/>
        <c:crosses val="autoZero"/>
        <c:auto val="1"/>
        <c:lblOffset val="100"/>
        <c:baseTimeUnit val="months"/>
      </c:dateAx>
      <c:valAx>
        <c:axId val="387015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387019552"/>
        <c:crosses val="autoZero"/>
        <c:crossBetween val="midCat"/>
      </c:valAx>
      <c:spPr>
        <a:noFill/>
        <a:ln>
          <a:noFill/>
        </a:ln>
        <a:effectLst/>
      </c:spPr>
    </c:plotArea>
    <c:legend>
      <c:legendPos val="tr"/>
      <c:overlay val="1"/>
      <c:spPr>
        <a:noFill/>
        <a:ln>
          <a:noFill/>
        </a:ln>
        <a:effectLst/>
      </c:spPr>
      <c:txPr>
        <a:bodyPr rot="0" spcFirstLastPara="1" vertOverflow="ellipsis" vert="horz" wrap="square" anchor="ctr" anchorCtr="1"/>
        <a:lstStyle/>
        <a:p>
          <a:pPr>
            <a:defRPr sz="2800" b="0" i="0" u="none" strike="noStrike" kern="1200" baseline="0">
              <a:solidFill>
                <a:schemeClr val="tx1">
                  <a:lumMod val="65000"/>
                  <a:lumOff val="35000"/>
                </a:schemeClr>
              </a:solidFill>
              <a:latin typeface="+mn-lt"/>
              <a:ea typeface="+mn-ea"/>
              <a:cs typeface="+mn-cs"/>
            </a:defRPr>
          </a:pPr>
          <a:endParaRPr lang="ja-JP"/>
        </a:p>
      </c:txPr>
    </c:legend>
    <c:plotVisOnly val="1"/>
    <c:dispBlanksAs val="zero"/>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21:43:59.299"/>
    </inkml:context>
    <inkml:brush xml:id="br0">
      <inkml:brushProperty name="width" value="0.035" units="cm"/>
      <inkml:brushProperty name="height" value="0.035" units="cm"/>
      <inkml:brushProperty name="color" value="#E71224"/>
    </inkml:brush>
  </inkml:definitions>
  <inkml:trace contextRef="#ctx0" brushRef="#br0">0 4131 24575,'26'-28'0,"26"-36"0,-29 34 0,37-38 0,371-316 0,-275 262 0,174-103 0,-42 52-1130,378-205-4493,933-468 4288,-421 310 1335,-347 218 0,17 45 0,1649-299-71,-2207 523-215,-211 36 670,201-28-1133,-94 31 5981,-181 10-5126,63 2 2392,-62-1-2541,-1 0-1,1 0 1,0 0-1,-1 1 1,1-1-1,0 1 1,-1 1-1,10 5 1,0 4-6783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7T21:44:00.306"/>
    </inkml:context>
    <inkml:brush xml:id="br0">
      <inkml:brushProperty name="width" value="0.035" units="cm"/>
      <inkml:brushProperty name="height" value="0.035" units="cm"/>
      <inkml:brushProperty name="color" value="#E71224"/>
    </inkml:brush>
  </inkml:definitions>
  <inkml:trace contextRef="#ctx0" brushRef="#br0">96 1 24575,'2'0'0,"0"1"0,1-1 0,-1 1 0,1 0 0,-1 0 0,0 0 0,0 0 0,1 0 0,-1 0 0,0 1 0,3 2 0,11 7 0,262 130 0,112 60 0,186 78 0,-477-233 0,259 143 0,-348-183 0,0 1 0,-1 0 0,0 0 0,0 1 0,-1 1 0,0-1 0,0 1 0,-1 1 0,8 13 0,-13-19 0,1 0 0,-1 0 0,-1 0 0,1 0 0,-1 0 0,1 1 0,-1-1 0,0 1 0,-1-1 0,1 1 0,-1-1 0,0 1 0,0-1 0,0 1 0,-1-1 0,0 1 0,1-1 0,-2 1 0,1-1 0,0 0 0,-1 1 0,0-1 0,0 0 0,0 0 0,0 0 0,-7 7 0,-11 10 0,0 0 0,-2-2 0,-1 0 0,-38 24 0,14-10 0,-529 423 0,419-315 0,6 7 0,6 6 0,7 7 0,7 5 0,-109 186 0,189-272-45,-66 102-1275,89-145-5506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6D4259-B1A0-42DB-A15D-93361B4C95A4}" type="datetimeFigureOut">
              <a:rPr kumimoji="1" lang="ja-JP" altLang="en-US" smtClean="0"/>
              <a:t>2025/10/18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EA0BE4-225B-4BD5-92EF-044687F56CF0}" type="slidenum">
              <a:rPr kumimoji="1" lang="ja-JP" altLang="en-US" smtClean="0"/>
              <a:t>‹#›</a:t>
            </a:fld>
            <a:endParaRPr kumimoji="1" lang="ja-JP" altLang="en-US"/>
          </a:p>
        </p:txBody>
      </p:sp>
    </p:spTree>
    <p:extLst>
      <p:ext uri="{BB962C8B-B14F-4D97-AF65-F5344CB8AC3E}">
        <p14:creationId xmlns:p14="http://schemas.microsoft.com/office/powerpoint/2010/main" val="4266836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キーノートです、タイトルは、</a:t>
            </a:r>
            <a:r>
              <a:rPr kumimoji="1" lang="en-US" altLang="ja-JP"/>
              <a:t>”You Don’t Need Hono”</a:t>
            </a:r>
            <a:endParaRPr kumimoji="1" lang="ja-JP" altLang="en-US"/>
          </a:p>
        </p:txBody>
      </p:sp>
      <p:sp>
        <p:nvSpPr>
          <p:cNvPr id="4" name="スライド番号プレースホルダー 3"/>
          <p:cNvSpPr>
            <a:spLocks noGrp="1"/>
          </p:cNvSpPr>
          <p:nvPr>
            <p:ph type="sldNum" sz="quarter" idx="5"/>
          </p:nvPr>
        </p:nvSpPr>
        <p:spPr/>
        <p:txBody>
          <a:bodyPr/>
          <a:lstStyle/>
          <a:p>
            <a:fld id="{92EA0BE4-225B-4BD5-92EF-044687F56CF0}" type="slidenum">
              <a:rPr kumimoji="1" lang="ja-JP" altLang="en-US" smtClean="0"/>
              <a:t>3</a:t>
            </a:fld>
            <a:endParaRPr kumimoji="1" lang="ja-JP" altLang="en-US"/>
          </a:p>
        </p:txBody>
      </p:sp>
    </p:spTree>
    <p:extLst>
      <p:ext uri="{BB962C8B-B14F-4D97-AF65-F5344CB8AC3E}">
        <p14:creationId xmlns:p14="http://schemas.microsoft.com/office/powerpoint/2010/main" val="77007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8CBE9-E9A2-979A-5F12-31878C14CD4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E7A610C-02AF-2390-91B2-F1A725753B6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B89C7B5-2071-A5DA-F921-46ABADD9F887}"/>
              </a:ext>
            </a:extLst>
          </p:cNvPr>
          <p:cNvSpPr>
            <a:spLocks noGrp="1"/>
          </p:cNvSpPr>
          <p:nvPr>
            <p:ph type="body" idx="1"/>
          </p:nvPr>
        </p:nvSpPr>
        <p:spPr/>
        <p:txBody>
          <a:bodyPr/>
          <a:lstStyle/>
          <a:p>
            <a:r>
              <a:rPr kumimoji="1" lang="ja-JP" altLang="en-US" dirty="0"/>
              <a:t>私が主張したいのは、</a:t>
            </a:r>
            <a:r>
              <a:rPr kumimoji="1" lang="en-US" altLang="ja-JP" dirty="0"/>
              <a:t>Hono </a:t>
            </a:r>
            <a:r>
              <a:rPr kumimoji="1" lang="ja-JP" altLang="en-US" dirty="0"/>
              <a:t>の型の遅さです。</a:t>
            </a:r>
          </a:p>
        </p:txBody>
      </p:sp>
      <p:sp>
        <p:nvSpPr>
          <p:cNvPr id="4" name="スライド番号プレースホルダー 3">
            <a:extLst>
              <a:ext uri="{FF2B5EF4-FFF2-40B4-BE49-F238E27FC236}">
                <a16:creationId xmlns:a16="http://schemas.microsoft.com/office/drawing/2014/main" id="{1976DFE1-D577-E4ED-8D7A-A7CB542DE98F}"/>
              </a:ext>
            </a:extLst>
          </p:cNvPr>
          <p:cNvSpPr>
            <a:spLocks noGrp="1"/>
          </p:cNvSpPr>
          <p:nvPr>
            <p:ph type="sldNum" sz="quarter" idx="5"/>
          </p:nvPr>
        </p:nvSpPr>
        <p:spPr/>
        <p:txBody>
          <a:bodyPr/>
          <a:lstStyle/>
          <a:p>
            <a:fld id="{92EA0BE4-225B-4BD5-92EF-044687F56CF0}" type="slidenum">
              <a:rPr kumimoji="1" lang="ja-JP" altLang="en-US" smtClean="0"/>
              <a:t>18</a:t>
            </a:fld>
            <a:endParaRPr kumimoji="1" lang="ja-JP" altLang="en-US"/>
          </a:p>
        </p:txBody>
      </p:sp>
    </p:spTree>
    <p:extLst>
      <p:ext uri="{BB962C8B-B14F-4D97-AF65-F5344CB8AC3E}">
        <p14:creationId xmlns:p14="http://schemas.microsoft.com/office/powerpoint/2010/main" val="902788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E6439-670A-6D17-4BF0-ADA4C046529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620E439-F962-E71A-7782-A8475EBDB56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CD1FD4F-7F3F-4D7E-A802-08779BF25D74}"/>
              </a:ext>
            </a:extLst>
          </p:cNvPr>
          <p:cNvSpPr>
            <a:spLocks noGrp="1"/>
          </p:cNvSpPr>
          <p:nvPr>
            <p:ph type="body" idx="1"/>
          </p:nvPr>
        </p:nvSpPr>
        <p:spPr/>
        <p:txBody>
          <a:bodyPr/>
          <a:lstStyle/>
          <a:p>
            <a:r>
              <a:rPr lang="ja-JP" altLang="en-US" dirty="0">
                <a:ea typeface="游ゴシック"/>
              </a:rPr>
              <a:t>それをふまえてもう一問クイズです。次のうち、</a:t>
            </a:r>
            <a:r>
              <a:rPr lang="en-US" altLang="ja-JP" dirty="0">
                <a:ea typeface="游ゴシック"/>
              </a:rPr>
              <a:t>RPC </a:t>
            </a:r>
            <a:r>
              <a:rPr lang="ja-JP" altLang="en-US" dirty="0">
                <a:ea typeface="游ゴシック"/>
              </a:rPr>
              <a:t>の型のチェックが最も早いものは何でしょう？</a:t>
            </a:r>
            <a:endParaRPr lang="en-US" altLang="ja-JP" dirty="0">
              <a:ea typeface="游ゴシック"/>
            </a:endParaRPr>
          </a:p>
          <a:p>
            <a:endParaRPr lang="en-US" altLang="ja-JP" dirty="0">
              <a:ea typeface="游ゴシック"/>
            </a:endParaRPr>
          </a:p>
          <a:p>
            <a:r>
              <a:rPr lang="en-US" altLang="ja-JP" dirty="0">
                <a:ea typeface="游ゴシック"/>
              </a:rPr>
              <a:t>Elysia, Hono </a:t>
            </a:r>
            <a:r>
              <a:rPr lang="ja-JP" altLang="en-US" dirty="0">
                <a:ea typeface="游ゴシック"/>
              </a:rPr>
              <a:t>はさきほどと同じで、 </a:t>
            </a:r>
            <a:r>
              <a:rPr lang="en-US" altLang="ja-JP" dirty="0" err="1">
                <a:ea typeface="游ゴシック"/>
              </a:rPr>
              <a:t>oRPC</a:t>
            </a:r>
            <a:r>
              <a:rPr lang="en-US" altLang="ja-JP" dirty="0">
                <a:ea typeface="游ゴシック"/>
              </a:rPr>
              <a:t>, </a:t>
            </a:r>
            <a:r>
              <a:rPr lang="en-US" altLang="ja-JP" dirty="0" err="1">
                <a:ea typeface="游ゴシック"/>
              </a:rPr>
              <a:t>tRPC</a:t>
            </a:r>
            <a:r>
              <a:rPr lang="en-US" altLang="ja-JP" dirty="0">
                <a:ea typeface="游ゴシック"/>
              </a:rPr>
              <a:t> </a:t>
            </a:r>
            <a:r>
              <a:rPr lang="ja-JP" altLang="en-US" dirty="0">
                <a:ea typeface="游ゴシック"/>
              </a:rPr>
              <a:t>が新たに選択肢に増えました。</a:t>
            </a:r>
            <a:endParaRPr lang="en-US" altLang="ja-JP" dirty="0">
              <a:ea typeface="游ゴシック"/>
            </a:endParaRPr>
          </a:p>
        </p:txBody>
      </p:sp>
      <p:sp>
        <p:nvSpPr>
          <p:cNvPr id="4" name="スライド番号プレースホルダー 3">
            <a:extLst>
              <a:ext uri="{FF2B5EF4-FFF2-40B4-BE49-F238E27FC236}">
                <a16:creationId xmlns:a16="http://schemas.microsoft.com/office/drawing/2014/main" id="{B50693B8-C207-C345-93FA-F77E3F0DCDC0}"/>
              </a:ext>
            </a:extLst>
          </p:cNvPr>
          <p:cNvSpPr>
            <a:spLocks noGrp="1"/>
          </p:cNvSpPr>
          <p:nvPr>
            <p:ph type="sldNum" sz="quarter" idx="5"/>
          </p:nvPr>
        </p:nvSpPr>
        <p:spPr/>
        <p:txBody>
          <a:bodyPr/>
          <a:lstStyle/>
          <a:p>
            <a:fld id="{92EA0BE4-225B-4BD5-92EF-044687F56CF0}" type="slidenum">
              <a:rPr kumimoji="1" lang="ja-JP" altLang="en-US" smtClean="0"/>
              <a:t>19</a:t>
            </a:fld>
            <a:endParaRPr kumimoji="1" lang="ja-JP" altLang="en-US"/>
          </a:p>
        </p:txBody>
      </p:sp>
    </p:spTree>
    <p:extLst>
      <p:ext uri="{BB962C8B-B14F-4D97-AF65-F5344CB8AC3E}">
        <p14:creationId xmlns:p14="http://schemas.microsoft.com/office/powerpoint/2010/main" val="3810917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8F598-C9F8-D937-FAA7-2DF08B5150B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3056721-7C59-01B0-960A-CB42B47328F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555500C-9DE4-C48C-57DC-442B008474E4}"/>
              </a:ext>
            </a:extLst>
          </p:cNvPr>
          <p:cNvSpPr>
            <a:spLocks noGrp="1"/>
          </p:cNvSpPr>
          <p:nvPr>
            <p:ph type="body" idx="1"/>
          </p:nvPr>
        </p:nvSpPr>
        <p:spPr/>
        <p:txBody>
          <a:bodyPr/>
          <a:lstStyle/>
          <a:p>
            <a:r>
              <a:rPr lang="en-US" altLang="ja-JP" dirty="0">
                <a:ea typeface="游ゴシック"/>
              </a:rPr>
              <a:t>“RPC” </a:t>
            </a:r>
            <a:r>
              <a:rPr lang="ja-JP" altLang="en-US" dirty="0">
                <a:ea typeface="游ゴシック"/>
              </a:rPr>
              <a:t>というのは、サーバーサイドで構築したアプリのクライアントを </a:t>
            </a:r>
            <a:r>
              <a:rPr lang="en-US" altLang="ja-JP" dirty="0">
                <a:ea typeface="游ゴシック"/>
              </a:rPr>
              <a:t>TypeScript </a:t>
            </a:r>
            <a:r>
              <a:rPr lang="ja-JP" altLang="en-US" dirty="0">
                <a:ea typeface="游ゴシック"/>
              </a:rPr>
              <a:t>を用いて型安全にネットワークリクエストを送ることができる機能のことをここでは指します。</a:t>
            </a:r>
            <a:endParaRPr lang="en-US" altLang="ja-JP" dirty="0">
              <a:ea typeface="游ゴシック"/>
            </a:endParaRPr>
          </a:p>
          <a:p>
            <a:r>
              <a:rPr lang="ja-JP" altLang="en-US" dirty="0">
                <a:ea typeface="游ゴシック"/>
              </a:rPr>
              <a:t>この </a:t>
            </a:r>
            <a:r>
              <a:rPr lang="en-US" altLang="ja-JP" dirty="0">
                <a:ea typeface="游ゴシック"/>
              </a:rPr>
              <a:t>“RPC” </a:t>
            </a:r>
            <a:r>
              <a:rPr lang="ja-JP" altLang="en-US" dirty="0">
                <a:ea typeface="游ゴシック"/>
              </a:rPr>
              <a:t>ですが、同様の機能を持つライブラリはほかにも存在します。</a:t>
            </a:r>
            <a:endParaRPr lang="en-US" altLang="ja-JP" dirty="0">
              <a:ea typeface="游ゴシック"/>
            </a:endParaRPr>
          </a:p>
        </p:txBody>
      </p:sp>
      <p:sp>
        <p:nvSpPr>
          <p:cNvPr id="4" name="スライド番号プレースホルダー 3">
            <a:extLst>
              <a:ext uri="{FF2B5EF4-FFF2-40B4-BE49-F238E27FC236}">
                <a16:creationId xmlns:a16="http://schemas.microsoft.com/office/drawing/2014/main" id="{7151AF8F-F373-CC48-FD64-22C6ABA3ED9C}"/>
              </a:ext>
            </a:extLst>
          </p:cNvPr>
          <p:cNvSpPr>
            <a:spLocks noGrp="1"/>
          </p:cNvSpPr>
          <p:nvPr>
            <p:ph type="sldNum" sz="quarter" idx="5"/>
          </p:nvPr>
        </p:nvSpPr>
        <p:spPr/>
        <p:txBody>
          <a:bodyPr/>
          <a:lstStyle/>
          <a:p>
            <a:fld id="{92EA0BE4-225B-4BD5-92EF-044687F56CF0}" type="slidenum">
              <a:rPr kumimoji="1" lang="ja-JP" altLang="en-US" smtClean="0"/>
              <a:t>20</a:t>
            </a:fld>
            <a:endParaRPr kumimoji="1" lang="ja-JP" altLang="en-US"/>
          </a:p>
        </p:txBody>
      </p:sp>
    </p:spTree>
    <p:extLst>
      <p:ext uri="{BB962C8B-B14F-4D97-AF65-F5344CB8AC3E}">
        <p14:creationId xmlns:p14="http://schemas.microsoft.com/office/powerpoint/2010/main" val="478018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8C35E-DA40-857A-2396-7D6193E131C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9B28509-41F4-F689-C1C2-3D0B0F86E22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6835EA1-E6DD-7280-9DFB-80D77C9AE29E}"/>
              </a:ext>
            </a:extLst>
          </p:cNvPr>
          <p:cNvSpPr>
            <a:spLocks noGrp="1"/>
          </p:cNvSpPr>
          <p:nvPr>
            <p:ph type="body" idx="1"/>
          </p:nvPr>
        </p:nvSpPr>
        <p:spPr/>
        <p:txBody>
          <a:bodyPr/>
          <a:lstStyle/>
          <a:p>
            <a:r>
              <a:rPr lang="ja-JP" altLang="en-US" dirty="0">
                <a:ea typeface="游ゴシック"/>
              </a:rPr>
              <a:t>さて、どれだと思いますか？</a:t>
            </a:r>
            <a:endParaRPr lang="en-US" altLang="ja-JP" dirty="0">
              <a:ea typeface="游ゴシック"/>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ea typeface="游ゴシック"/>
              </a:rPr>
              <a:t>実験結果はこちらです</a:t>
            </a:r>
            <a:r>
              <a:rPr lang="en-US" altLang="ja-JP" dirty="0">
                <a:ea typeface="游ゴシック"/>
              </a:rPr>
              <a:t>:</a:t>
            </a:r>
          </a:p>
          <a:p>
            <a:endParaRPr lang="en-US" altLang="ja-JP" dirty="0">
              <a:ea typeface="游ゴシック"/>
            </a:endParaRPr>
          </a:p>
        </p:txBody>
      </p:sp>
      <p:sp>
        <p:nvSpPr>
          <p:cNvPr id="4" name="スライド番号プレースホルダー 3">
            <a:extLst>
              <a:ext uri="{FF2B5EF4-FFF2-40B4-BE49-F238E27FC236}">
                <a16:creationId xmlns:a16="http://schemas.microsoft.com/office/drawing/2014/main" id="{6FB34651-3C50-4553-FB98-59D5842DCBFF}"/>
              </a:ext>
            </a:extLst>
          </p:cNvPr>
          <p:cNvSpPr>
            <a:spLocks noGrp="1"/>
          </p:cNvSpPr>
          <p:nvPr>
            <p:ph type="sldNum" sz="quarter" idx="5"/>
          </p:nvPr>
        </p:nvSpPr>
        <p:spPr/>
        <p:txBody>
          <a:bodyPr/>
          <a:lstStyle/>
          <a:p>
            <a:fld id="{92EA0BE4-225B-4BD5-92EF-044687F56CF0}" type="slidenum">
              <a:rPr kumimoji="1" lang="ja-JP" altLang="en-US" smtClean="0"/>
              <a:t>21</a:t>
            </a:fld>
            <a:endParaRPr kumimoji="1" lang="ja-JP" altLang="en-US"/>
          </a:p>
        </p:txBody>
      </p:sp>
    </p:spTree>
    <p:extLst>
      <p:ext uri="{BB962C8B-B14F-4D97-AF65-F5344CB8AC3E}">
        <p14:creationId xmlns:p14="http://schemas.microsoft.com/office/powerpoint/2010/main" val="605481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BD949-3F1F-CC8F-5BA0-9E44B78586A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5E9EA53-6DA2-144C-33D2-CB78C99A818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D430E70-D859-9F6B-BCA6-42E6FB284F49}"/>
              </a:ext>
            </a:extLst>
          </p:cNvPr>
          <p:cNvSpPr>
            <a:spLocks noGrp="1"/>
          </p:cNvSpPr>
          <p:nvPr>
            <p:ph type="body" idx="1"/>
          </p:nvPr>
        </p:nvSpPr>
        <p:spPr/>
        <p:txBody>
          <a:bodyPr/>
          <a:lstStyle/>
          <a:p>
            <a:r>
              <a:rPr lang="ja-JP" altLang="en-US" dirty="0">
                <a:ea typeface="游ゴシック"/>
              </a:rPr>
              <a:t>正解はこちらです。</a:t>
            </a:r>
            <a:endParaRPr lang="en-US" altLang="ja-JP" dirty="0">
              <a:ea typeface="游ゴシック"/>
            </a:endParaRPr>
          </a:p>
          <a:p>
            <a:r>
              <a:rPr lang="ja-JP" altLang="en-US" dirty="0">
                <a:ea typeface="游ゴシック"/>
              </a:rPr>
              <a:t>このようになっていて、 </a:t>
            </a:r>
            <a:r>
              <a:rPr lang="en-US" altLang="ja-JP" dirty="0" err="1">
                <a:ea typeface="游ゴシック"/>
              </a:rPr>
              <a:t>oRPC</a:t>
            </a:r>
            <a:r>
              <a:rPr lang="en-US" altLang="ja-JP" dirty="0">
                <a:ea typeface="游ゴシック"/>
              </a:rPr>
              <a:t> </a:t>
            </a:r>
            <a:r>
              <a:rPr lang="ja-JP" altLang="en-US" dirty="0">
                <a:ea typeface="游ゴシック"/>
              </a:rPr>
              <a:t>が最も早くなりました。</a:t>
            </a:r>
            <a:endParaRPr lang="en-US" altLang="ja-JP" dirty="0">
              <a:ea typeface="游ゴシック"/>
            </a:endParaRPr>
          </a:p>
          <a:p>
            <a:r>
              <a:rPr lang="ja-JP" altLang="en-US" dirty="0">
                <a:ea typeface="游ゴシック"/>
              </a:rPr>
              <a:t>続いて </a:t>
            </a:r>
            <a:r>
              <a:rPr lang="en-US" altLang="ja-JP" dirty="0" err="1">
                <a:ea typeface="游ゴシック"/>
              </a:rPr>
              <a:t>tRPC</a:t>
            </a:r>
            <a:r>
              <a:rPr lang="en-US" altLang="ja-JP" dirty="0">
                <a:ea typeface="游ゴシック"/>
              </a:rPr>
              <a:t>, Elysia, Hono </a:t>
            </a:r>
            <a:r>
              <a:rPr lang="ja-JP" altLang="en-US" dirty="0">
                <a:ea typeface="游ゴシック"/>
              </a:rPr>
              <a:t>が並んでいます。</a:t>
            </a:r>
            <a:endParaRPr lang="en-US" altLang="ja-JP" dirty="0">
              <a:ea typeface="游ゴシック"/>
            </a:endParaRPr>
          </a:p>
          <a:p>
            <a:r>
              <a:rPr lang="en-US" altLang="ja-JP" dirty="0">
                <a:ea typeface="游ゴシック"/>
              </a:rPr>
              <a:t>Hono </a:t>
            </a:r>
            <a:r>
              <a:rPr lang="ja-JP" altLang="en-US" dirty="0">
                <a:ea typeface="游ゴシック"/>
              </a:rPr>
              <a:t>の </a:t>
            </a:r>
            <a:r>
              <a:rPr lang="en-US" altLang="ja-JP" dirty="0">
                <a:ea typeface="游ゴシック"/>
              </a:rPr>
              <a:t>RPC </a:t>
            </a:r>
            <a:r>
              <a:rPr lang="ja-JP" altLang="en-US" dirty="0">
                <a:ea typeface="游ゴシック"/>
              </a:rPr>
              <a:t>は、遅いです。</a:t>
            </a:r>
            <a:endParaRPr lang="en-US" altLang="ja-JP" dirty="0">
              <a:ea typeface="游ゴシック"/>
            </a:endParaRPr>
          </a:p>
        </p:txBody>
      </p:sp>
      <p:sp>
        <p:nvSpPr>
          <p:cNvPr id="4" name="スライド番号プレースホルダー 3">
            <a:extLst>
              <a:ext uri="{FF2B5EF4-FFF2-40B4-BE49-F238E27FC236}">
                <a16:creationId xmlns:a16="http://schemas.microsoft.com/office/drawing/2014/main" id="{6F1EA81C-70C7-FBCB-457F-B3DCED72231A}"/>
              </a:ext>
            </a:extLst>
          </p:cNvPr>
          <p:cNvSpPr>
            <a:spLocks noGrp="1"/>
          </p:cNvSpPr>
          <p:nvPr>
            <p:ph type="sldNum" sz="quarter" idx="5"/>
          </p:nvPr>
        </p:nvSpPr>
        <p:spPr/>
        <p:txBody>
          <a:bodyPr/>
          <a:lstStyle/>
          <a:p>
            <a:fld id="{92EA0BE4-225B-4BD5-92EF-044687F56CF0}" type="slidenum">
              <a:rPr kumimoji="1" lang="ja-JP" altLang="en-US" smtClean="0"/>
              <a:t>22</a:t>
            </a:fld>
            <a:endParaRPr kumimoji="1" lang="ja-JP" altLang="en-US"/>
          </a:p>
        </p:txBody>
      </p:sp>
    </p:spTree>
    <p:extLst>
      <p:ext uri="{BB962C8B-B14F-4D97-AF65-F5344CB8AC3E}">
        <p14:creationId xmlns:p14="http://schemas.microsoft.com/office/powerpoint/2010/main" val="4031758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7C47B-766E-F43E-1AFD-74FC6ACC3F8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105D426-0151-100D-F679-50ED684095D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10B2248-8063-C55B-E4AA-FA350B3141B1}"/>
              </a:ext>
            </a:extLst>
          </p:cNvPr>
          <p:cNvSpPr>
            <a:spLocks noGrp="1"/>
          </p:cNvSpPr>
          <p:nvPr>
            <p:ph type="body" idx="1"/>
          </p:nvPr>
        </p:nvSpPr>
        <p:spPr/>
        <p:txBody>
          <a:bodyPr/>
          <a:lstStyle/>
          <a:p>
            <a:r>
              <a:rPr lang="ja-JP" altLang="en-US" dirty="0">
                <a:ea typeface="游ゴシック"/>
              </a:rPr>
              <a:t>ここで遅いと何が問題かというと、エディタの補完が遅くなってしまうということです。これはプロジェクトの規模が大きくなればなるほど問題は大きくなってしまいます。</a:t>
            </a:r>
            <a:endParaRPr lang="en-US" altLang="ja-JP" dirty="0">
              <a:ea typeface="游ゴシック"/>
            </a:endParaRPr>
          </a:p>
          <a:p>
            <a:r>
              <a:rPr lang="ja-JP" altLang="en-US" dirty="0">
                <a:ea typeface="游ゴシック"/>
              </a:rPr>
              <a:t>対処法として、事前に型定義ファイルをビルドしておくという案もありますが、型定義ファイルのビルドにも時間がかかるという問題があります。</a:t>
            </a:r>
            <a:endParaRPr lang="en-US" altLang="ja-JP" dirty="0">
              <a:ea typeface="游ゴシック"/>
            </a:endParaRPr>
          </a:p>
          <a:p>
            <a:endParaRPr lang="en-US" altLang="ja-JP" dirty="0">
              <a:ea typeface="游ゴシック"/>
            </a:endParaRPr>
          </a:p>
          <a:p>
            <a:r>
              <a:rPr lang="ja-JP" altLang="en-US" dirty="0">
                <a:ea typeface="游ゴシック"/>
              </a:rPr>
              <a:t>お見せした結果の通り、</a:t>
            </a:r>
            <a:r>
              <a:rPr lang="en-US" altLang="ja-JP" dirty="0">
                <a:ea typeface="游ゴシック"/>
              </a:rPr>
              <a:t>Hono </a:t>
            </a:r>
            <a:r>
              <a:rPr lang="ja-JP" altLang="en-US" dirty="0">
                <a:ea typeface="游ゴシック"/>
              </a:rPr>
              <a:t>の </a:t>
            </a:r>
            <a:r>
              <a:rPr lang="en-US" altLang="ja-JP" dirty="0">
                <a:ea typeface="游ゴシック"/>
              </a:rPr>
              <a:t>TypeScript </a:t>
            </a:r>
            <a:r>
              <a:rPr lang="ja-JP" altLang="en-US" dirty="0">
                <a:ea typeface="游ゴシック"/>
              </a:rPr>
              <a:t>は非常に遅くなってしまっています。</a:t>
            </a:r>
            <a:endParaRPr lang="en-US" altLang="ja-JP" dirty="0">
              <a:ea typeface="游ゴシック"/>
            </a:endParaRPr>
          </a:p>
        </p:txBody>
      </p:sp>
      <p:sp>
        <p:nvSpPr>
          <p:cNvPr id="4" name="スライド番号プレースホルダー 3">
            <a:extLst>
              <a:ext uri="{FF2B5EF4-FFF2-40B4-BE49-F238E27FC236}">
                <a16:creationId xmlns:a16="http://schemas.microsoft.com/office/drawing/2014/main" id="{99568FF0-5697-69A8-E4F5-3EA8BB7C4F56}"/>
              </a:ext>
            </a:extLst>
          </p:cNvPr>
          <p:cNvSpPr>
            <a:spLocks noGrp="1"/>
          </p:cNvSpPr>
          <p:nvPr>
            <p:ph type="sldNum" sz="quarter" idx="5"/>
          </p:nvPr>
        </p:nvSpPr>
        <p:spPr/>
        <p:txBody>
          <a:bodyPr/>
          <a:lstStyle/>
          <a:p>
            <a:fld id="{92EA0BE4-225B-4BD5-92EF-044687F56CF0}" type="slidenum">
              <a:rPr kumimoji="1" lang="ja-JP" altLang="en-US" smtClean="0"/>
              <a:t>23</a:t>
            </a:fld>
            <a:endParaRPr kumimoji="1" lang="ja-JP" altLang="en-US"/>
          </a:p>
        </p:txBody>
      </p:sp>
    </p:spTree>
    <p:extLst>
      <p:ext uri="{BB962C8B-B14F-4D97-AF65-F5344CB8AC3E}">
        <p14:creationId xmlns:p14="http://schemas.microsoft.com/office/powerpoint/2010/main" val="3246169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BA054-8CB9-AC08-BFC5-1D19A980DD2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7340AF6-A163-4C0A-CB22-83880635B9C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F482273-EF81-C11A-1A25-287330DA6643}"/>
              </a:ext>
            </a:extLst>
          </p:cNvPr>
          <p:cNvSpPr>
            <a:spLocks noGrp="1"/>
          </p:cNvSpPr>
          <p:nvPr>
            <p:ph type="body" idx="1"/>
          </p:nvPr>
        </p:nvSpPr>
        <p:spPr/>
        <p:txBody>
          <a:bodyPr/>
          <a:lstStyle/>
          <a:p>
            <a:r>
              <a:rPr lang="ja-JP" altLang="en-US" dirty="0">
                <a:ea typeface="游ゴシック"/>
              </a:rPr>
              <a:t>これを見てください。 </a:t>
            </a:r>
            <a:r>
              <a:rPr lang="en-US" altLang="ja-JP" dirty="0">
                <a:ea typeface="游ゴシック"/>
              </a:rPr>
              <a:t>Hono </a:t>
            </a:r>
            <a:r>
              <a:rPr lang="ja-JP" altLang="en-US" dirty="0">
                <a:ea typeface="游ゴシック"/>
              </a:rPr>
              <a:t>の </a:t>
            </a:r>
            <a:r>
              <a:rPr lang="en-US" altLang="ja-JP" dirty="0" err="1">
                <a:ea typeface="游ゴシック"/>
              </a:rPr>
              <a:t>src</a:t>
            </a:r>
            <a:r>
              <a:rPr lang="en-US" altLang="ja-JP" dirty="0">
                <a:ea typeface="游ゴシック"/>
              </a:rPr>
              <a:t>/</a:t>
            </a:r>
            <a:r>
              <a:rPr lang="en-US" altLang="ja-JP" dirty="0" err="1">
                <a:ea typeface="游ゴシック"/>
              </a:rPr>
              <a:t>types.ts</a:t>
            </a:r>
            <a:r>
              <a:rPr lang="en-US" altLang="ja-JP" dirty="0">
                <a:ea typeface="游ゴシック"/>
              </a:rPr>
              <a:t> </a:t>
            </a:r>
            <a:r>
              <a:rPr lang="ja-JP" altLang="en-US" dirty="0">
                <a:ea typeface="游ゴシック"/>
              </a:rPr>
              <a:t>です。これは </a:t>
            </a:r>
            <a:r>
              <a:rPr lang="en-US" altLang="ja-JP" dirty="0">
                <a:ea typeface="游ゴシック"/>
              </a:rPr>
              <a:t>Hono </a:t>
            </a:r>
            <a:r>
              <a:rPr lang="ja-JP" altLang="en-US" dirty="0">
                <a:ea typeface="游ゴシック"/>
              </a:rPr>
              <a:t>の強力な型体験を形作ろものです。</a:t>
            </a:r>
            <a:endParaRPr lang="en-US" altLang="ja-JP" dirty="0">
              <a:ea typeface="游ゴシック"/>
            </a:endParaRPr>
          </a:p>
          <a:p>
            <a:r>
              <a:rPr lang="ja-JP" altLang="en-US" dirty="0">
                <a:ea typeface="游ゴシック"/>
              </a:rPr>
              <a:t>このコードはだいぶ最適化されているのですが、</a:t>
            </a:r>
            <a:r>
              <a:rPr lang="en-US" altLang="ja-JP" dirty="0" err="1">
                <a:ea typeface="游ゴシック"/>
              </a:rPr>
              <a:t>tRPC</a:t>
            </a:r>
            <a:r>
              <a:rPr lang="en-US" altLang="ja-JP" dirty="0">
                <a:ea typeface="游ゴシック"/>
              </a:rPr>
              <a:t> </a:t>
            </a:r>
            <a:r>
              <a:rPr lang="ja-JP" altLang="en-US" dirty="0">
                <a:ea typeface="游ゴシック"/>
              </a:rPr>
              <a:t>などのオブジェクトを用いたものと比較して、</a:t>
            </a:r>
            <a:r>
              <a:rPr lang="en-US" altLang="ja-JP" dirty="0">
                <a:ea typeface="游ゴシック"/>
              </a:rPr>
              <a:t>Hono </a:t>
            </a:r>
            <a:r>
              <a:rPr lang="ja-JP" altLang="en-US" dirty="0">
                <a:ea typeface="游ゴシック"/>
              </a:rPr>
              <a:t>はどうしても遅くなってしまうのです。</a:t>
            </a:r>
            <a:endParaRPr lang="en-US" altLang="ja-JP" dirty="0">
              <a:ea typeface="游ゴシック"/>
            </a:endParaRPr>
          </a:p>
        </p:txBody>
      </p:sp>
      <p:sp>
        <p:nvSpPr>
          <p:cNvPr id="4" name="スライド番号プレースホルダー 3">
            <a:extLst>
              <a:ext uri="{FF2B5EF4-FFF2-40B4-BE49-F238E27FC236}">
                <a16:creationId xmlns:a16="http://schemas.microsoft.com/office/drawing/2014/main" id="{CF39D43D-C4B7-F302-64B3-9EDDA2A8922F}"/>
              </a:ext>
            </a:extLst>
          </p:cNvPr>
          <p:cNvSpPr>
            <a:spLocks noGrp="1"/>
          </p:cNvSpPr>
          <p:nvPr>
            <p:ph type="sldNum" sz="quarter" idx="5"/>
          </p:nvPr>
        </p:nvSpPr>
        <p:spPr/>
        <p:txBody>
          <a:bodyPr/>
          <a:lstStyle/>
          <a:p>
            <a:fld id="{92EA0BE4-225B-4BD5-92EF-044687F56CF0}" type="slidenum">
              <a:rPr kumimoji="1" lang="ja-JP" altLang="en-US" smtClean="0"/>
              <a:t>24</a:t>
            </a:fld>
            <a:endParaRPr kumimoji="1" lang="ja-JP" altLang="en-US"/>
          </a:p>
        </p:txBody>
      </p:sp>
    </p:spTree>
    <p:extLst>
      <p:ext uri="{BB962C8B-B14F-4D97-AF65-F5344CB8AC3E}">
        <p14:creationId xmlns:p14="http://schemas.microsoft.com/office/powerpoint/2010/main" val="1620624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2694A-5439-F8CF-DE14-3FA148282A9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E9EC273-9C63-B177-56E6-E721F47F8C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799D21-374B-E7F6-6335-5FE7C37356A5}"/>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AC7D3BD6-7347-9981-B76B-0E19BE654748}"/>
              </a:ext>
            </a:extLst>
          </p:cNvPr>
          <p:cNvSpPr>
            <a:spLocks noGrp="1"/>
          </p:cNvSpPr>
          <p:nvPr>
            <p:ph type="sldNum" sz="quarter" idx="5"/>
          </p:nvPr>
        </p:nvSpPr>
        <p:spPr/>
        <p:txBody>
          <a:bodyPr/>
          <a:lstStyle/>
          <a:p>
            <a:fld id="{92EA0BE4-225B-4BD5-92EF-044687F56CF0}" type="slidenum">
              <a:rPr kumimoji="1" lang="ja-JP" altLang="en-US" smtClean="0"/>
              <a:t>25</a:t>
            </a:fld>
            <a:endParaRPr kumimoji="1" lang="ja-JP" altLang="en-US"/>
          </a:p>
        </p:txBody>
      </p:sp>
    </p:spTree>
    <p:extLst>
      <p:ext uri="{BB962C8B-B14F-4D97-AF65-F5344CB8AC3E}">
        <p14:creationId xmlns:p14="http://schemas.microsoft.com/office/powerpoint/2010/main" val="3561784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72354-2E61-91AD-8D85-E36209B3D6A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6A99CFF-E96F-B634-8ECA-5C275D7822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ADDD64F-2C00-BD2E-174D-089FE428649B}"/>
              </a:ext>
            </a:extLst>
          </p:cNvPr>
          <p:cNvSpPr>
            <a:spLocks noGrp="1"/>
          </p:cNvSpPr>
          <p:nvPr>
            <p:ph type="body" idx="1"/>
          </p:nvPr>
        </p:nvSpPr>
        <p:spPr/>
        <p:txBody>
          <a:bodyPr/>
          <a:lstStyle/>
          <a:p>
            <a:r>
              <a:rPr lang="en-US" altLang="ja-JP" dirty="0">
                <a:ea typeface="游ゴシック"/>
              </a:rPr>
              <a:t>Hono </a:t>
            </a:r>
            <a:r>
              <a:rPr lang="ja-JP" altLang="en-US" dirty="0">
                <a:ea typeface="游ゴシック"/>
              </a:rPr>
              <a:t>は </a:t>
            </a:r>
            <a:r>
              <a:rPr lang="en-US" altLang="ja-JP" dirty="0">
                <a:ea typeface="游ゴシック"/>
              </a:rPr>
              <a:t>Simple </a:t>
            </a:r>
            <a:r>
              <a:rPr lang="ja-JP" altLang="en-US" dirty="0">
                <a:ea typeface="游ゴシック"/>
              </a:rPr>
              <a:t>か </a:t>
            </a:r>
            <a:r>
              <a:rPr lang="en-US" altLang="ja-JP" dirty="0">
                <a:ea typeface="游ゴシック"/>
              </a:rPr>
              <a:t>Easy </a:t>
            </a:r>
            <a:r>
              <a:rPr lang="ja-JP" altLang="en-US" dirty="0">
                <a:ea typeface="游ゴシック"/>
              </a:rPr>
              <a:t>かどちらだと思いますか？私は </a:t>
            </a:r>
            <a:r>
              <a:rPr lang="en-US" altLang="ja-JP" dirty="0">
                <a:ea typeface="游ゴシック"/>
              </a:rPr>
              <a:t>Simple </a:t>
            </a:r>
            <a:r>
              <a:rPr lang="ja-JP" altLang="en-US" dirty="0">
                <a:ea typeface="游ゴシック"/>
              </a:rPr>
              <a:t>だと思います。</a:t>
            </a:r>
            <a:endParaRPr lang="en-US" altLang="ja-JP" dirty="0">
              <a:ea typeface="游ゴシック"/>
            </a:endParaRPr>
          </a:p>
        </p:txBody>
      </p:sp>
      <p:sp>
        <p:nvSpPr>
          <p:cNvPr id="4" name="スライド番号プレースホルダー 3">
            <a:extLst>
              <a:ext uri="{FF2B5EF4-FFF2-40B4-BE49-F238E27FC236}">
                <a16:creationId xmlns:a16="http://schemas.microsoft.com/office/drawing/2014/main" id="{05C7F469-4349-5EB1-53B8-4CC18D9E74FC}"/>
              </a:ext>
            </a:extLst>
          </p:cNvPr>
          <p:cNvSpPr>
            <a:spLocks noGrp="1"/>
          </p:cNvSpPr>
          <p:nvPr>
            <p:ph type="sldNum" sz="quarter" idx="5"/>
          </p:nvPr>
        </p:nvSpPr>
        <p:spPr/>
        <p:txBody>
          <a:bodyPr/>
          <a:lstStyle/>
          <a:p>
            <a:fld id="{92EA0BE4-225B-4BD5-92EF-044687F56CF0}" type="slidenum">
              <a:rPr kumimoji="1" lang="ja-JP" altLang="en-US" smtClean="0"/>
              <a:t>26</a:t>
            </a:fld>
            <a:endParaRPr kumimoji="1" lang="ja-JP" altLang="en-US"/>
          </a:p>
        </p:txBody>
      </p:sp>
    </p:spTree>
    <p:extLst>
      <p:ext uri="{BB962C8B-B14F-4D97-AF65-F5344CB8AC3E}">
        <p14:creationId xmlns:p14="http://schemas.microsoft.com/office/powerpoint/2010/main" val="3563977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66080-5EE1-CC71-EC81-C6AD97A89FB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7B0F94C-8930-1AB0-C3E9-0B1AF222E13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892AFE3-6AE2-05DF-CC6A-436528491757}"/>
              </a:ext>
            </a:extLst>
          </p:cNvPr>
          <p:cNvSpPr>
            <a:spLocks noGrp="1"/>
          </p:cNvSpPr>
          <p:nvPr>
            <p:ph type="body" idx="1"/>
          </p:nvPr>
        </p:nvSpPr>
        <p:spPr/>
        <p:txBody>
          <a:bodyPr/>
          <a:lstStyle/>
          <a:p>
            <a:r>
              <a:rPr lang="en-US" altLang="ja-JP" dirty="0">
                <a:ea typeface="游ゴシック"/>
              </a:rPr>
              <a:t>Hono </a:t>
            </a:r>
            <a:r>
              <a:rPr lang="ja-JP" altLang="en-US" dirty="0">
                <a:ea typeface="游ゴシック"/>
              </a:rPr>
              <a:t>は </a:t>
            </a:r>
            <a:r>
              <a:rPr lang="en-US" altLang="ja-JP" dirty="0">
                <a:ea typeface="游ゴシック"/>
              </a:rPr>
              <a:t>Simple </a:t>
            </a:r>
            <a:r>
              <a:rPr lang="ja-JP" altLang="en-US" dirty="0">
                <a:ea typeface="游ゴシック"/>
              </a:rPr>
              <a:t>か </a:t>
            </a:r>
            <a:r>
              <a:rPr lang="en-US" altLang="ja-JP" dirty="0">
                <a:ea typeface="游ゴシック"/>
              </a:rPr>
              <a:t>Easy </a:t>
            </a:r>
            <a:r>
              <a:rPr lang="ja-JP" altLang="en-US" dirty="0">
                <a:ea typeface="游ゴシック"/>
              </a:rPr>
              <a:t>かどちらだと思いますか？私は </a:t>
            </a:r>
            <a:r>
              <a:rPr lang="en-US" altLang="ja-JP" dirty="0">
                <a:ea typeface="游ゴシック"/>
              </a:rPr>
              <a:t>Simple </a:t>
            </a:r>
            <a:r>
              <a:rPr lang="ja-JP" altLang="en-US" dirty="0">
                <a:ea typeface="游ゴシック"/>
              </a:rPr>
              <a:t>だと思います。</a:t>
            </a:r>
            <a:endParaRPr lang="en-US" altLang="ja-JP" dirty="0">
              <a:ea typeface="游ゴシック"/>
            </a:endParaRPr>
          </a:p>
          <a:p>
            <a:endParaRPr lang="en-US" altLang="ja-JP" dirty="0">
              <a:ea typeface="游ゴシック"/>
            </a:endParaRPr>
          </a:p>
          <a:p>
            <a:r>
              <a:rPr lang="en-US" altLang="ja-JP" dirty="0">
                <a:ea typeface="游ゴシック"/>
              </a:rPr>
              <a:t>Hono </a:t>
            </a:r>
            <a:r>
              <a:rPr lang="ja-JP" altLang="en-US" dirty="0">
                <a:ea typeface="游ゴシック"/>
              </a:rPr>
              <a:t>のカンファレンスなのに </a:t>
            </a:r>
            <a:r>
              <a:rPr lang="en-US" altLang="ja-JP" dirty="0">
                <a:ea typeface="游ゴシック"/>
              </a:rPr>
              <a:t>Elysia </a:t>
            </a:r>
            <a:r>
              <a:rPr lang="ja-JP" altLang="en-US" dirty="0">
                <a:ea typeface="游ゴシック"/>
              </a:rPr>
              <a:t>のドキュメントから引用したというのは置いておいて、このコードはとてもよく本質を表しているのではないでしょうか。</a:t>
            </a:r>
            <a:r>
              <a:rPr lang="en-US" altLang="ja-JP" dirty="0">
                <a:ea typeface="游ゴシック"/>
              </a:rPr>
              <a:t>Hono </a:t>
            </a:r>
            <a:r>
              <a:rPr lang="ja-JP" altLang="en-US" dirty="0">
                <a:ea typeface="游ゴシック"/>
              </a:rPr>
              <a:t>は </a:t>
            </a:r>
            <a:r>
              <a:rPr lang="en-US" altLang="ja-JP" dirty="0">
                <a:ea typeface="游ゴシック"/>
              </a:rPr>
              <a:t>Web </a:t>
            </a:r>
            <a:r>
              <a:rPr lang="ja-JP" altLang="en-US" dirty="0">
                <a:ea typeface="游ゴシック"/>
              </a:rPr>
              <a:t>標準の </a:t>
            </a:r>
            <a:r>
              <a:rPr lang="en-US" altLang="ja-JP" dirty="0">
                <a:ea typeface="游ゴシック"/>
              </a:rPr>
              <a:t>Request </a:t>
            </a:r>
            <a:r>
              <a:rPr lang="ja-JP" altLang="en-US" dirty="0">
                <a:ea typeface="游ゴシック"/>
              </a:rPr>
              <a:t>から </a:t>
            </a:r>
            <a:r>
              <a:rPr lang="en-US" altLang="ja-JP" dirty="0">
                <a:ea typeface="游ゴシック"/>
              </a:rPr>
              <a:t>response </a:t>
            </a:r>
            <a:r>
              <a:rPr lang="ja-JP" altLang="en-US" dirty="0">
                <a:ea typeface="游ゴシック"/>
              </a:rPr>
              <a:t>を作成することに重点を置き、たいして </a:t>
            </a:r>
            <a:r>
              <a:rPr lang="en-US" altLang="ja-JP" dirty="0">
                <a:ea typeface="游ゴシック"/>
              </a:rPr>
              <a:t>Elysia </a:t>
            </a:r>
            <a:r>
              <a:rPr lang="ja-JP" altLang="en-US" dirty="0">
                <a:ea typeface="游ゴシック"/>
              </a:rPr>
              <a:t>はユーザーにそれらの </a:t>
            </a:r>
            <a:r>
              <a:rPr lang="en-US" altLang="ja-JP" dirty="0">
                <a:ea typeface="游ゴシック"/>
              </a:rPr>
              <a:t>API </a:t>
            </a:r>
            <a:r>
              <a:rPr lang="ja-JP" altLang="en-US" dirty="0">
                <a:ea typeface="游ゴシック"/>
              </a:rPr>
              <a:t>を極力露出せずに操作可能になっています。</a:t>
            </a:r>
            <a:endParaRPr lang="en-US" altLang="ja-JP" dirty="0">
              <a:ea typeface="游ゴシック"/>
            </a:endParaRPr>
          </a:p>
        </p:txBody>
      </p:sp>
      <p:sp>
        <p:nvSpPr>
          <p:cNvPr id="4" name="スライド番号プレースホルダー 3">
            <a:extLst>
              <a:ext uri="{FF2B5EF4-FFF2-40B4-BE49-F238E27FC236}">
                <a16:creationId xmlns:a16="http://schemas.microsoft.com/office/drawing/2014/main" id="{7113FB06-71EF-7489-5ABA-90EBD468E52E}"/>
              </a:ext>
            </a:extLst>
          </p:cNvPr>
          <p:cNvSpPr>
            <a:spLocks noGrp="1"/>
          </p:cNvSpPr>
          <p:nvPr>
            <p:ph type="sldNum" sz="quarter" idx="5"/>
          </p:nvPr>
        </p:nvSpPr>
        <p:spPr/>
        <p:txBody>
          <a:bodyPr/>
          <a:lstStyle/>
          <a:p>
            <a:fld id="{92EA0BE4-225B-4BD5-92EF-044687F56CF0}" type="slidenum">
              <a:rPr kumimoji="1" lang="ja-JP" altLang="en-US" smtClean="0"/>
              <a:t>27</a:t>
            </a:fld>
            <a:endParaRPr kumimoji="1" lang="ja-JP" altLang="en-US"/>
          </a:p>
        </p:txBody>
      </p:sp>
    </p:spTree>
    <p:extLst>
      <p:ext uri="{BB962C8B-B14F-4D97-AF65-F5344CB8AC3E}">
        <p14:creationId xmlns:p14="http://schemas.microsoft.com/office/powerpoint/2010/main" val="2945543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28437-92D4-6821-E721-72CC42629F0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21B8CA-7796-FD3B-7E4B-D5406D6E95C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2C3946C-47CE-BC5B-94B0-FC2DD67938A4}"/>
              </a:ext>
            </a:extLst>
          </p:cNvPr>
          <p:cNvSpPr>
            <a:spLocks noGrp="1"/>
          </p:cNvSpPr>
          <p:nvPr>
            <p:ph type="body" idx="1"/>
          </p:nvPr>
        </p:nvSpPr>
        <p:spPr/>
        <p:txBody>
          <a:bodyPr/>
          <a:lstStyle/>
          <a:p>
            <a:r>
              <a:rPr kumimoji="1" lang="ja-JP" altLang="en-US"/>
              <a:t>にしようと思ったのですが、燃えそうなので</a:t>
            </a:r>
          </a:p>
        </p:txBody>
      </p:sp>
      <p:sp>
        <p:nvSpPr>
          <p:cNvPr id="4" name="スライド番号プレースホルダー 3">
            <a:extLst>
              <a:ext uri="{FF2B5EF4-FFF2-40B4-BE49-F238E27FC236}">
                <a16:creationId xmlns:a16="http://schemas.microsoft.com/office/drawing/2014/main" id="{620E3606-7BF4-AAD1-F659-64CCC3F67FA9}"/>
              </a:ext>
            </a:extLst>
          </p:cNvPr>
          <p:cNvSpPr>
            <a:spLocks noGrp="1"/>
          </p:cNvSpPr>
          <p:nvPr>
            <p:ph type="sldNum" sz="quarter" idx="5"/>
          </p:nvPr>
        </p:nvSpPr>
        <p:spPr/>
        <p:txBody>
          <a:bodyPr/>
          <a:lstStyle/>
          <a:p>
            <a:fld id="{92EA0BE4-225B-4BD5-92EF-044687F56CF0}" type="slidenum">
              <a:rPr kumimoji="1" lang="ja-JP" altLang="en-US" smtClean="0"/>
              <a:t>4</a:t>
            </a:fld>
            <a:endParaRPr kumimoji="1" lang="ja-JP" altLang="en-US"/>
          </a:p>
        </p:txBody>
      </p:sp>
    </p:spTree>
    <p:extLst>
      <p:ext uri="{BB962C8B-B14F-4D97-AF65-F5344CB8AC3E}">
        <p14:creationId xmlns:p14="http://schemas.microsoft.com/office/powerpoint/2010/main" val="21676750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2E46A-5E73-102B-D483-D01902E89C6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D5018DF-C238-16C5-3F3E-1AA9B313FA1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61FFAD6-678E-8D37-40D9-5143530A5429}"/>
              </a:ext>
            </a:extLst>
          </p:cNvPr>
          <p:cNvSpPr>
            <a:spLocks noGrp="1"/>
          </p:cNvSpPr>
          <p:nvPr>
            <p:ph type="body" idx="1"/>
          </p:nvPr>
        </p:nvSpPr>
        <p:spPr/>
        <p:txBody>
          <a:bodyPr/>
          <a:lstStyle/>
          <a:p>
            <a:r>
              <a:rPr lang="ja-JP" altLang="en-US" dirty="0">
                <a:ea typeface="游ゴシック"/>
              </a:rPr>
              <a:t>こちらのバリデーションの例では、</a:t>
            </a:r>
            <a:r>
              <a:rPr lang="en-US" altLang="ja-JP" dirty="0">
                <a:ea typeface="游ゴシック"/>
              </a:rPr>
              <a:t>Hono </a:t>
            </a:r>
            <a:r>
              <a:rPr lang="ja-JP" altLang="en-US" dirty="0">
                <a:ea typeface="游ゴシック"/>
              </a:rPr>
              <a:t>より </a:t>
            </a:r>
            <a:r>
              <a:rPr lang="en-US" altLang="ja-JP" dirty="0">
                <a:ea typeface="游ゴシック"/>
              </a:rPr>
              <a:t>Elysia </a:t>
            </a:r>
            <a:r>
              <a:rPr lang="ja-JP" altLang="en-US" dirty="0">
                <a:ea typeface="游ゴシック"/>
              </a:rPr>
              <a:t>のほうが抽象化されているように見て取れます</a:t>
            </a:r>
            <a:endParaRPr lang="en-US" altLang="ja-JP" dirty="0">
              <a:ea typeface="游ゴシック"/>
            </a:endParaRPr>
          </a:p>
        </p:txBody>
      </p:sp>
      <p:sp>
        <p:nvSpPr>
          <p:cNvPr id="4" name="スライド番号プレースホルダー 3">
            <a:extLst>
              <a:ext uri="{FF2B5EF4-FFF2-40B4-BE49-F238E27FC236}">
                <a16:creationId xmlns:a16="http://schemas.microsoft.com/office/drawing/2014/main" id="{74F4F962-9405-0106-859C-2BCDEA866A14}"/>
              </a:ext>
            </a:extLst>
          </p:cNvPr>
          <p:cNvSpPr>
            <a:spLocks noGrp="1"/>
          </p:cNvSpPr>
          <p:nvPr>
            <p:ph type="sldNum" sz="quarter" idx="5"/>
          </p:nvPr>
        </p:nvSpPr>
        <p:spPr/>
        <p:txBody>
          <a:bodyPr/>
          <a:lstStyle/>
          <a:p>
            <a:fld id="{92EA0BE4-225B-4BD5-92EF-044687F56CF0}" type="slidenum">
              <a:rPr kumimoji="1" lang="ja-JP" altLang="en-US" smtClean="0"/>
              <a:t>28</a:t>
            </a:fld>
            <a:endParaRPr kumimoji="1" lang="ja-JP" altLang="en-US"/>
          </a:p>
        </p:txBody>
      </p:sp>
    </p:spTree>
    <p:extLst>
      <p:ext uri="{BB962C8B-B14F-4D97-AF65-F5344CB8AC3E}">
        <p14:creationId xmlns:p14="http://schemas.microsoft.com/office/powerpoint/2010/main" val="2535775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7A871F-EF21-ECBF-8CD4-A9570878EAF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55AA987-87E6-3D8C-68B8-3B0B2CF8544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9302813-CC9F-763B-DD85-09154906B79F}"/>
              </a:ext>
            </a:extLst>
          </p:cNvPr>
          <p:cNvSpPr>
            <a:spLocks noGrp="1"/>
          </p:cNvSpPr>
          <p:nvPr>
            <p:ph type="body" idx="1"/>
          </p:nvPr>
        </p:nvSpPr>
        <p:spPr/>
        <p:txBody>
          <a:bodyPr/>
          <a:lstStyle/>
          <a:p>
            <a:r>
              <a:rPr lang="en-US" altLang="ja-JP" dirty="0">
                <a:ea typeface="游ゴシック"/>
              </a:rPr>
              <a:t>Hono </a:t>
            </a:r>
            <a:r>
              <a:rPr lang="ja-JP" altLang="en-US" dirty="0">
                <a:ea typeface="游ゴシック"/>
              </a:rPr>
              <a:t>は大きいかもしれません。</a:t>
            </a:r>
            <a:endParaRPr lang="en-US" altLang="ja-JP" dirty="0">
              <a:ea typeface="游ゴシック"/>
            </a:endParaRPr>
          </a:p>
          <a:p>
            <a:endParaRPr lang="en-US" altLang="ja-JP" dirty="0">
              <a:ea typeface="游ゴシック"/>
            </a:endParaRPr>
          </a:p>
          <a:p>
            <a:r>
              <a:rPr lang="ja-JP" altLang="en-US" dirty="0">
                <a:ea typeface="游ゴシック"/>
              </a:rPr>
              <a:t>なにいってんだこいつ？</a:t>
            </a:r>
            <a:r>
              <a:rPr lang="en-US" altLang="ja-JP" dirty="0">
                <a:ea typeface="游ゴシック"/>
              </a:rPr>
              <a:t>Hono</a:t>
            </a:r>
            <a:r>
              <a:rPr lang="ja-JP" altLang="en-US" dirty="0">
                <a:ea typeface="游ゴシック"/>
              </a:rPr>
              <a:t>は</a:t>
            </a:r>
            <a:r>
              <a:rPr lang="en-US" altLang="ja-JP" dirty="0">
                <a:ea typeface="游ゴシック"/>
              </a:rPr>
              <a:t>Cloudflare Workers </a:t>
            </a:r>
            <a:r>
              <a:rPr lang="ja-JP" altLang="en-US" dirty="0">
                <a:ea typeface="游ゴシック"/>
              </a:rPr>
              <a:t>のために最適化されているからバンドルサイズは小さいぞ？って思った人！</a:t>
            </a:r>
            <a:endParaRPr lang="en-US" altLang="ja-JP" dirty="0">
              <a:ea typeface="游ゴシック"/>
            </a:endParaRPr>
          </a:p>
          <a:p>
            <a:r>
              <a:rPr lang="ja-JP" altLang="en-US" dirty="0">
                <a:ea typeface="游ゴシック"/>
              </a:rPr>
              <a:t>正直に手をあげてみてください。</a:t>
            </a:r>
            <a:endParaRPr lang="en-US" altLang="ja-JP" dirty="0">
              <a:ea typeface="游ゴシック"/>
            </a:endParaRPr>
          </a:p>
          <a:p>
            <a:endParaRPr lang="en-US" altLang="ja-JP" dirty="0">
              <a:ea typeface="游ゴシック"/>
            </a:endParaRPr>
          </a:p>
        </p:txBody>
      </p:sp>
      <p:sp>
        <p:nvSpPr>
          <p:cNvPr id="4" name="スライド番号プレースホルダー 3">
            <a:extLst>
              <a:ext uri="{FF2B5EF4-FFF2-40B4-BE49-F238E27FC236}">
                <a16:creationId xmlns:a16="http://schemas.microsoft.com/office/drawing/2014/main" id="{D5D6972C-2E87-EDB5-182F-5BF7BBE28F52}"/>
              </a:ext>
            </a:extLst>
          </p:cNvPr>
          <p:cNvSpPr>
            <a:spLocks noGrp="1"/>
          </p:cNvSpPr>
          <p:nvPr>
            <p:ph type="sldNum" sz="quarter" idx="5"/>
          </p:nvPr>
        </p:nvSpPr>
        <p:spPr/>
        <p:txBody>
          <a:bodyPr/>
          <a:lstStyle/>
          <a:p>
            <a:fld id="{92EA0BE4-225B-4BD5-92EF-044687F56CF0}" type="slidenum">
              <a:rPr kumimoji="1" lang="ja-JP" altLang="en-US" smtClean="0"/>
              <a:t>29</a:t>
            </a:fld>
            <a:endParaRPr kumimoji="1" lang="ja-JP" altLang="en-US"/>
          </a:p>
        </p:txBody>
      </p:sp>
    </p:spTree>
    <p:extLst>
      <p:ext uri="{BB962C8B-B14F-4D97-AF65-F5344CB8AC3E}">
        <p14:creationId xmlns:p14="http://schemas.microsoft.com/office/powerpoint/2010/main" val="318517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DB8BB-D1B4-6F25-7546-9BF7F2FB8C8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92CA8EB-7CE5-F3E2-5FC3-896C316A98C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4967AE-66DB-0127-6F20-EFD1868DD2A0}"/>
              </a:ext>
            </a:extLst>
          </p:cNvPr>
          <p:cNvSpPr>
            <a:spLocks noGrp="1"/>
          </p:cNvSpPr>
          <p:nvPr>
            <p:ph type="body" idx="1"/>
          </p:nvPr>
        </p:nvSpPr>
        <p:spPr/>
        <p:txBody>
          <a:bodyPr/>
          <a:lstStyle/>
          <a:p>
            <a:r>
              <a:rPr lang="ja-JP" altLang="en-US" dirty="0">
                <a:ea typeface="游ゴシック"/>
              </a:rPr>
              <a:t>おっしゃる通りです。</a:t>
            </a:r>
            <a:r>
              <a:rPr lang="en-US" altLang="ja-JP" dirty="0">
                <a:ea typeface="游ゴシック"/>
              </a:rPr>
              <a:t>Hono </a:t>
            </a:r>
            <a:r>
              <a:rPr lang="ja-JP" altLang="en-US" dirty="0">
                <a:ea typeface="游ゴシック"/>
              </a:rPr>
              <a:t>はみにふぁいして </a:t>
            </a:r>
            <a:r>
              <a:rPr lang="en-US" altLang="ja-JP" dirty="0">
                <a:ea typeface="游ゴシック"/>
              </a:rPr>
              <a:t>16.4 kB </a:t>
            </a:r>
            <a:r>
              <a:rPr lang="ja-JP" altLang="en-US" dirty="0">
                <a:ea typeface="游ゴシック"/>
              </a:rPr>
              <a:t>しかしません。</a:t>
            </a:r>
            <a:endParaRPr lang="en-US" altLang="ja-JP" dirty="0">
              <a:ea typeface="游ゴシック"/>
            </a:endParaRPr>
          </a:p>
          <a:p>
            <a:r>
              <a:rPr lang="ja-JP" altLang="en-US" dirty="0">
                <a:ea typeface="游ゴシック"/>
              </a:rPr>
              <a:t>しかし！これはバンドルサイズの話です。</a:t>
            </a:r>
            <a:endParaRPr lang="en-US" altLang="ja-JP" dirty="0">
              <a:ea typeface="游ゴシック"/>
            </a:endParaRPr>
          </a:p>
        </p:txBody>
      </p:sp>
      <p:sp>
        <p:nvSpPr>
          <p:cNvPr id="4" name="スライド番号プレースホルダー 3">
            <a:extLst>
              <a:ext uri="{FF2B5EF4-FFF2-40B4-BE49-F238E27FC236}">
                <a16:creationId xmlns:a16="http://schemas.microsoft.com/office/drawing/2014/main" id="{B88556D1-EE23-E7D9-2C38-1E44CC908F31}"/>
              </a:ext>
            </a:extLst>
          </p:cNvPr>
          <p:cNvSpPr>
            <a:spLocks noGrp="1"/>
          </p:cNvSpPr>
          <p:nvPr>
            <p:ph type="sldNum" sz="quarter" idx="5"/>
          </p:nvPr>
        </p:nvSpPr>
        <p:spPr/>
        <p:txBody>
          <a:bodyPr/>
          <a:lstStyle/>
          <a:p>
            <a:fld id="{92EA0BE4-225B-4BD5-92EF-044687F56CF0}" type="slidenum">
              <a:rPr kumimoji="1" lang="ja-JP" altLang="en-US" smtClean="0"/>
              <a:t>30</a:t>
            </a:fld>
            <a:endParaRPr kumimoji="1" lang="ja-JP" altLang="en-US"/>
          </a:p>
        </p:txBody>
      </p:sp>
    </p:spTree>
    <p:extLst>
      <p:ext uri="{BB962C8B-B14F-4D97-AF65-F5344CB8AC3E}">
        <p14:creationId xmlns:p14="http://schemas.microsoft.com/office/powerpoint/2010/main" val="3234657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6A49B-F5DA-469E-160D-13432CD718A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6C8A55B-BE4F-0A46-3921-E132D0834EE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4276958-F630-735F-DA3C-9E76CAFA0CD8}"/>
              </a:ext>
            </a:extLst>
          </p:cNvPr>
          <p:cNvSpPr>
            <a:spLocks noGrp="1"/>
          </p:cNvSpPr>
          <p:nvPr>
            <p:ph type="body" idx="1"/>
          </p:nvPr>
        </p:nvSpPr>
        <p:spPr/>
        <p:txBody>
          <a:bodyPr/>
          <a:lstStyle/>
          <a:p>
            <a:r>
              <a:rPr kumimoji="1" lang="ja-JP" altLang="en-US" dirty="0"/>
              <a:t>また、</a:t>
            </a:r>
            <a:r>
              <a:rPr kumimoji="1" lang="en-US" altLang="ja-JP" dirty="0"/>
              <a:t>Hono </a:t>
            </a:r>
            <a:r>
              <a:rPr kumimoji="1" lang="ja-JP" altLang="en-US" dirty="0"/>
              <a:t>は袋小路に立っているのかもしれません。まず、あるデータをお見せします。</a:t>
            </a:r>
          </a:p>
        </p:txBody>
      </p:sp>
      <p:sp>
        <p:nvSpPr>
          <p:cNvPr id="4" name="スライド番号プレースホルダー 3">
            <a:extLst>
              <a:ext uri="{FF2B5EF4-FFF2-40B4-BE49-F238E27FC236}">
                <a16:creationId xmlns:a16="http://schemas.microsoft.com/office/drawing/2014/main" id="{0B7807D0-4AED-7175-A7E5-B8BF259F4302}"/>
              </a:ext>
            </a:extLst>
          </p:cNvPr>
          <p:cNvSpPr>
            <a:spLocks noGrp="1"/>
          </p:cNvSpPr>
          <p:nvPr>
            <p:ph type="sldNum" sz="quarter" idx="5"/>
          </p:nvPr>
        </p:nvSpPr>
        <p:spPr/>
        <p:txBody>
          <a:bodyPr/>
          <a:lstStyle/>
          <a:p>
            <a:fld id="{92EA0BE4-225B-4BD5-92EF-044687F56CF0}" type="slidenum">
              <a:rPr kumimoji="1" lang="ja-JP" altLang="en-US" smtClean="0"/>
              <a:t>31</a:t>
            </a:fld>
            <a:endParaRPr kumimoji="1" lang="ja-JP" altLang="en-US"/>
          </a:p>
        </p:txBody>
      </p:sp>
    </p:spTree>
    <p:extLst>
      <p:ext uri="{BB962C8B-B14F-4D97-AF65-F5344CB8AC3E}">
        <p14:creationId xmlns:p14="http://schemas.microsoft.com/office/powerpoint/2010/main" val="2583631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C0495-508E-8079-CEF2-272A9FFF137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36495B1-CADE-3031-5B65-EA007E341D2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264B932-9695-4D6E-229D-22A754341ECE}"/>
              </a:ext>
            </a:extLst>
          </p:cNvPr>
          <p:cNvSpPr>
            <a:spLocks noGrp="1"/>
          </p:cNvSpPr>
          <p:nvPr>
            <p:ph type="body" idx="1"/>
          </p:nvPr>
        </p:nvSpPr>
        <p:spPr/>
        <p:txBody>
          <a:bodyPr/>
          <a:lstStyle/>
          <a:p>
            <a:r>
              <a:rPr lang="ja-JP" altLang="en-US" dirty="0">
                <a:ea typeface="游ゴシック"/>
              </a:rPr>
              <a:t>こちら </a:t>
            </a:r>
            <a:r>
              <a:rPr lang="en-US" altLang="ja-JP" dirty="0" err="1">
                <a:ea typeface="游ゴシック"/>
              </a:rPr>
              <a:t>honojs</a:t>
            </a:r>
            <a:r>
              <a:rPr lang="en-US" altLang="ja-JP" dirty="0">
                <a:ea typeface="游ゴシック"/>
              </a:rPr>
              <a:t>/</a:t>
            </a:r>
            <a:r>
              <a:rPr lang="en-US" altLang="ja-JP" dirty="0" err="1">
                <a:ea typeface="游ゴシック"/>
              </a:rPr>
              <a:t>hono</a:t>
            </a:r>
            <a:r>
              <a:rPr lang="en-US" altLang="ja-JP" dirty="0">
                <a:ea typeface="游ゴシック"/>
              </a:rPr>
              <a:t> </a:t>
            </a:r>
            <a:r>
              <a:rPr lang="ja-JP" altLang="en-US" dirty="0">
                <a:ea typeface="游ゴシック"/>
              </a:rPr>
              <a:t>のプルリクエストの数の推移です。去年にピークに達した後緩やかに減少していっているように</a:t>
            </a:r>
            <a:r>
              <a:rPr lang="ja-JP" altLang="en-US">
                <a:ea typeface="游ゴシック"/>
              </a:rPr>
              <a:t>見て取れます。</a:t>
            </a:r>
            <a:endParaRPr lang="en-US" altLang="ja-JP">
              <a:ea typeface="游ゴシック"/>
            </a:endParaRPr>
          </a:p>
        </p:txBody>
      </p:sp>
      <p:sp>
        <p:nvSpPr>
          <p:cNvPr id="4" name="スライド番号プレースホルダー 3">
            <a:extLst>
              <a:ext uri="{FF2B5EF4-FFF2-40B4-BE49-F238E27FC236}">
                <a16:creationId xmlns:a16="http://schemas.microsoft.com/office/drawing/2014/main" id="{0746AE15-F6D3-3357-4EFF-F0C4CB3E97FC}"/>
              </a:ext>
            </a:extLst>
          </p:cNvPr>
          <p:cNvSpPr>
            <a:spLocks noGrp="1"/>
          </p:cNvSpPr>
          <p:nvPr>
            <p:ph type="sldNum" sz="quarter" idx="5"/>
          </p:nvPr>
        </p:nvSpPr>
        <p:spPr/>
        <p:txBody>
          <a:bodyPr/>
          <a:lstStyle/>
          <a:p>
            <a:fld id="{92EA0BE4-225B-4BD5-92EF-044687F56CF0}" type="slidenum">
              <a:rPr kumimoji="1" lang="ja-JP" altLang="en-US" smtClean="0"/>
              <a:t>32</a:t>
            </a:fld>
            <a:endParaRPr kumimoji="1" lang="ja-JP" altLang="en-US"/>
          </a:p>
        </p:txBody>
      </p:sp>
    </p:spTree>
    <p:extLst>
      <p:ext uri="{BB962C8B-B14F-4D97-AF65-F5344CB8AC3E}">
        <p14:creationId xmlns:p14="http://schemas.microsoft.com/office/powerpoint/2010/main" val="8981601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F5543-0BC6-F387-89A5-4A933752553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07879F3-72CC-490F-57EA-2B596EF127A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B583D47-AF22-7F17-0D0D-CBB1AB18D0A6}"/>
              </a:ext>
            </a:extLst>
          </p:cNvPr>
          <p:cNvSpPr>
            <a:spLocks noGrp="1"/>
          </p:cNvSpPr>
          <p:nvPr>
            <p:ph type="body" idx="1"/>
          </p:nvPr>
        </p:nvSpPr>
        <p:spPr/>
        <p:txBody>
          <a:bodyPr/>
          <a:lstStyle/>
          <a:p>
            <a:r>
              <a:rPr lang="ja-JP" altLang="en-US" dirty="0">
                <a:ea typeface="游ゴシック"/>
              </a:rPr>
              <a:t>こちらが　</a:t>
            </a:r>
            <a:r>
              <a:rPr lang="en-US" altLang="ja-JP" dirty="0">
                <a:ea typeface="游ゴシック"/>
              </a:rPr>
              <a:t>Issue </a:t>
            </a:r>
            <a:r>
              <a:rPr lang="ja-JP" altLang="en-US" dirty="0">
                <a:ea typeface="游ゴシック"/>
              </a:rPr>
              <a:t>のカウントです。さきほどのグラフと同様に緩やかに減少していっていることが読み取れます。</a:t>
            </a:r>
            <a:endParaRPr lang="en-US" altLang="ja-JP" dirty="0">
              <a:ea typeface="游ゴシック"/>
            </a:endParaRPr>
          </a:p>
        </p:txBody>
      </p:sp>
      <p:sp>
        <p:nvSpPr>
          <p:cNvPr id="4" name="スライド番号プレースホルダー 3">
            <a:extLst>
              <a:ext uri="{FF2B5EF4-FFF2-40B4-BE49-F238E27FC236}">
                <a16:creationId xmlns:a16="http://schemas.microsoft.com/office/drawing/2014/main" id="{7BCB654B-5A8E-BEDC-4200-027333D1E9B6}"/>
              </a:ext>
            </a:extLst>
          </p:cNvPr>
          <p:cNvSpPr>
            <a:spLocks noGrp="1"/>
          </p:cNvSpPr>
          <p:nvPr>
            <p:ph type="sldNum" sz="quarter" idx="5"/>
          </p:nvPr>
        </p:nvSpPr>
        <p:spPr/>
        <p:txBody>
          <a:bodyPr/>
          <a:lstStyle/>
          <a:p>
            <a:fld id="{92EA0BE4-225B-4BD5-92EF-044687F56CF0}" type="slidenum">
              <a:rPr kumimoji="1" lang="ja-JP" altLang="en-US" smtClean="0"/>
              <a:t>33</a:t>
            </a:fld>
            <a:endParaRPr kumimoji="1" lang="ja-JP" altLang="en-US"/>
          </a:p>
        </p:txBody>
      </p:sp>
    </p:spTree>
    <p:extLst>
      <p:ext uri="{BB962C8B-B14F-4D97-AF65-F5344CB8AC3E}">
        <p14:creationId xmlns:p14="http://schemas.microsoft.com/office/powerpoint/2010/main" val="4132184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さらに、この </a:t>
            </a:r>
            <a:r>
              <a:rPr kumimoji="1" lang="en-US" altLang="ja-JP" dirty="0"/>
              <a:t>Issue </a:t>
            </a:r>
            <a:r>
              <a:rPr kumimoji="1" lang="ja-JP" altLang="en-US" dirty="0"/>
              <a:t>でラベルをつけたものを列挙してみましょう。赤いバグは最近では収まってきて、代わりに </a:t>
            </a:r>
            <a:r>
              <a:rPr kumimoji="1" lang="en-US" altLang="ja-JP" dirty="0"/>
              <a:t>not bug </a:t>
            </a:r>
            <a:r>
              <a:rPr kumimoji="1" lang="ja-JP" altLang="en-US" dirty="0"/>
              <a:t>とラベル付けされるものが増えています。</a:t>
            </a:r>
            <a:endParaRPr kumimoji="1" lang="en-US" altLang="ja-JP" dirty="0"/>
          </a:p>
          <a:p>
            <a:r>
              <a:rPr kumimoji="1" lang="en-US" altLang="ja-JP" dirty="0"/>
              <a:t>Enhancement </a:t>
            </a:r>
            <a:r>
              <a:rPr kumimoji="1" lang="ja-JP" altLang="en-US" dirty="0"/>
              <a:t>の量も減ってきていて、袋小路に近い状態ではないでしょうか。</a:t>
            </a:r>
            <a:endParaRPr kumimoji="1" lang="en-US" altLang="ja-JP" dirty="0"/>
          </a:p>
        </p:txBody>
      </p:sp>
      <p:sp>
        <p:nvSpPr>
          <p:cNvPr id="4" name="スライド番号プレースホルダー 3"/>
          <p:cNvSpPr>
            <a:spLocks noGrp="1"/>
          </p:cNvSpPr>
          <p:nvPr>
            <p:ph type="sldNum" sz="quarter" idx="5"/>
          </p:nvPr>
        </p:nvSpPr>
        <p:spPr/>
        <p:txBody>
          <a:bodyPr/>
          <a:lstStyle/>
          <a:p>
            <a:fld id="{92EA0BE4-225B-4BD5-92EF-044687F56CF0}" type="slidenum">
              <a:rPr kumimoji="1" lang="ja-JP" altLang="en-US" smtClean="0"/>
              <a:t>34</a:t>
            </a:fld>
            <a:endParaRPr kumimoji="1" lang="ja-JP" altLang="en-US"/>
          </a:p>
        </p:txBody>
      </p:sp>
    </p:spTree>
    <p:extLst>
      <p:ext uri="{BB962C8B-B14F-4D97-AF65-F5344CB8AC3E}">
        <p14:creationId xmlns:p14="http://schemas.microsoft.com/office/powerpoint/2010/main" val="37910237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2276A-38DF-3487-9350-31FFE8BC798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B9D54BA-BF4A-38BE-0CC2-2B3BFA961BA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658EC2A-C21D-7C5F-E1E9-7FF069978144}"/>
              </a:ext>
            </a:extLst>
          </p:cNvPr>
          <p:cNvSpPr>
            <a:spLocks noGrp="1"/>
          </p:cNvSpPr>
          <p:nvPr>
            <p:ph type="body" idx="1"/>
          </p:nvPr>
        </p:nvSpPr>
        <p:spPr/>
        <p:txBody>
          <a:bodyPr/>
          <a:lstStyle/>
          <a:p>
            <a:r>
              <a:rPr lang="ja-JP" altLang="en-US" dirty="0">
                <a:ea typeface="游ゴシック"/>
              </a:rPr>
              <a:t>なぜこのようになってしまっているのでしょうか。</a:t>
            </a:r>
            <a:endParaRPr lang="en-US" altLang="ja-JP" dirty="0">
              <a:ea typeface="游ゴシック"/>
            </a:endParaRPr>
          </a:p>
          <a:p>
            <a:endParaRPr lang="en-US" altLang="ja-JP" dirty="0">
              <a:ea typeface="游ゴシック"/>
            </a:endParaRPr>
          </a:p>
          <a:p>
            <a:r>
              <a:rPr lang="en-US" altLang="ja-JP" dirty="0">
                <a:ea typeface="游ゴシック"/>
              </a:rPr>
              <a:t>Hono </a:t>
            </a:r>
            <a:r>
              <a:rPr lang="ja-JP" altLang="en-US" dirty="0">
                <a:ea typeface="游ゴシック"/>
              </a:rPr>
              <a:t>パッケージが行っていることは主に </a:t>
            </a:r>
            <a:r>
              <a:rPr lang="en-US" altLang="ja-JP" dirty="0">
                <a:ea typeface="游ゴシック"/>
              </a:rPr>
              <a:t>2 </a:t>
            </a:r>
            <a:r>
              <a:rPr lang="ja-JP" altLang="en-US" dirty="0">
                <a:ea typeface="游ゴシック"/>
              </a:rPr>
              <a:t>種類あります。コアと、</a:t>
            </a:r>
            <a:r>
              <a:rPr lang="en-US" altLang="ja-JP" dirty="0">
                <a:ea typeface="游ゴシック"/>
              </a:rPr>
              <a:t>Helpers/Middleware </a:t>
            </a:r>
            <a:r>
              <a:rPr lang="ja-JP" altLang="en-US" dirty="0">
                <a:ea typeface="游ゴシック"/>
              </a:rPr>
              <a:t>です。</a:t>
            </a:r>
            <a:endParaRPr lang="en-US" altLang="ja-JP" dirty="0">
              <a:ea typeface="游ゴシック"/>
            </a:endParaRPr>
          </a:p>
        </p:txBody>
      </p:sp>
      <p:sp>
        <p:nvSpPr>
          <p:cNvPr id="4" name="スライド番号プレースホルダー 3">
            <a:extLst>
              <a:ext uri="{FF2B5EF4-FFF2-40B4-BE49-F238E27FC236}">
                <a16:creationId xmlns:a16="http://schemas.microsoft.com/office/drawing/2014/main" id="{3EAC464B-9082-6237-0993-7685C21D014E}"/>
              </a:ext>
            </a:extLst>
          </p:cNvPr>
          <p:cNvSpPr>
            <a:spLocks noGrp="1"/>
          </p:cNvSpPr>
          <p:nvPr>
            <p:ph type="sldNum" sz="quarter" idx="5"/>
          </p:nvPr>
        </p:nvSpPr>
        <p:spPr/>
        <p:txBody>
          <a:bodyPr/>
          <a:lstStyle/>
          <a:p>
            <a:fld id="{92EA0BE4-225B-4BD5-92EF-044687F56CF0}" type="slidenum">
              <a:rPr kumimoji="1" lang="ja-JP" altLang="en-US" smtClean="0"/>
              <a:t>35</a:t>
            </a:fld>
            <a:endParaRPr kumimoji="1" lang="ja-JP" altLang="en-US"/>
          </a:p>
        </p:txBody>
      </p:sp>
    </p:spTree>
    <p:extLst>
      <p:ext uri="{BB962C8B-B14F-4D97-AF65-F5344CB8AC3E}">
        <p14:creationId xmlns:p14="http://schemas.microsoft.com/office/powerpoint/2010/main" val="4076747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A44EF-9301-E8DB-7495-FEBF4D8D68B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4EC6354-5BD1-C70D-17B3-C0EFC507D09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1CCA8CC-284C-669D-CAE3-20F16C507D44}"/>
              </a:ext>
            </a:extLst>
          </p:cNvPr>
          <p:cNvSpPr>
            <a:spLocks noGrp="1"/>
          </p:cNvSpPr>
          <p:nvPr>
            <p:ph type="body" idx="1"/>
          </p:nvPr>
        </p:nvSpPr>
        <p:spPr/>
        <p:txBody>
          <a:bodyPr/>
          <a:lstStyle/>
          <a:p>
            <a:r>
              <a:rPr lang="ja-JP" altLang="en-US" dirty="0">
                <a:ea typeface="游ゴシック"/>
              </a:rPr>
              <a:t>コアがやっていることはシンプル。</a:t>
            </a:r>
            <a:r>
              <a:rPr lang="en-US" altLang="ja-JP" dirty="0">
                <a:ea typeface="游ゴシック"/>
              </a:rPr>
              <a:t>Request </a:t>
            </a:r>
            <a:r>
              <a:rPr lang="ja-JP" altLang="en-US" dirty="0">
                <a:ea typeface="游ゴシック"/>
              </a:rPr>
              <a:t>オブジェクトを受け取り、高速にミドルウェアにルーティングし、レスポンスを返すということです。</a:t>
            </a:r>
            <a:endParaRPr lang="en-US" altLang="ja-JP" dirty="0">
              <a:ea typeface="游ゴシック"/>
            </a:endParaRPr>
          </a:p>
          <a:p>
            <a:r>
              <a:rPr lang="ja-JP" altLang="en-US" dirty="0">
                <a:ea typeface="游ゴシック"/>
              </a:rPr>
              <a:t>また、</a:t>
            </a:r>
            <a:r>
              <a:rPr lang="en-US" altLang="ja-JP" dirty="0">
                <a:ea typeface="游ゴシック"/>
              </a:rPr>
              <a:t>Helpers </a:t>
            </a:r>
            <a:r>
              <a:rPr lang="ja-JP" altLang="en-US" dirty="0">
                <a:ea typeface="游ゴシック"/>
              </a:rPr>
              <a:t>と </a:t>
            </a:r>
            <a:r>
              <a:rPr lang="en-US" altLang="ja-JP" dirty="0">
                <a:ea typeface="游ゴシック"/>
              </a:rPr>
              <a:t>Middleware </a:t>
            </a:r>
            <a:r>
              <a:rPr lang="ja-JP" altLang="en-US" dirty="0">
                <a:ea typeface="游ゴシック"/>
              </a:rPr>
              <a:t>はそのコアで使えるエコシステムの形を作っています。</a:t>
            </a:r>
            <a:endParaRPr lang="en-US" altLang="ja-JP" dirty="0">
              <a:ea typeface="游ゴシック"/>
            </a:endParaRPr>
          </a:p>
        </p:txBody>
      </p:sp>
      <p:sp>
        <p:nvSpPr>
          <p:cNvPr id="4" name="スライド番号プレースホルダー 3">
            <a:extLst>
              <a:ext uri="{FF2B5EF4-FFF2-40B4-BE49-F238E27FC236}">
                <a16:creationId xmlns:a16="http://schemas.microsoft.com/office/drawing/2014/main" id="{5697A238-57E7-0687-5CB3-E3C44284D4AC}"/>
              </a:ext>
            </a:extLst>
          </p:cNvPr>
          <p:cNvSpPr>
            <a:spLocks noGrp="1"/>
          </p:cNvSpPr>
          <p:nvPr>
            <p:ph type="sldNum" sz="quarter" idx="5"/>
          </p:nvPr>
        </p:nvSpPr>
        <p:spPr/>
        <p:txBody>
          <a:bodyPr/>
          <a:lstStyle/>
          <a:p>
            <a:fld id="{92EA0BE4-225B-4BD5-92EF-044687F56CF0}" type="slidenum">
              <a:rPr kumimoji="1" lang="ja-JP" altLang="en-US" smtClean="0"/>
              <a:t>36</a:t>
            </a:fld>
            <a:endParaRPr kumimoji="1" lang="ja-JP" altLang="en-US"/>
          </a:p>
        </p:txBody>
      </p:sp>
    </p:spTree>
    <p:extLst>
      <p:ext uri="{BB962C8B-B14F-4D97-AF65-F5344CB8AC3E}">
        <p14:creationId xmlns:p14="http://schemas.microsoft.com/office/powerpoint/2010/main" val="31400443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 </a:t>
            </a:r>
            <a:r>
              <a:rPr kumimoji="1" lang="en-US" altLang="ja-JP" dirty="0"/>
              <a:t>Hono </a:t>
            </a:r>
            <a:r>
              <a:rPr kumimoji="1" lang="ja-JP" altLang="en-US" dirty="0"/>
              <a:t>の追加のグラフです。オレンジの部分がコア、緑の部分がミドルウェアとヘルパーの量を表しています。</a:t>
            </a:r>
            <a:endParaRPr kumimoji="1" lang="en-US" altLang="ja-JP" dirty="0"/>
          </a:p>
          <a:p>
            <a:r>
              <a:rPr kumimoji="1" lang="ja-JP" altLang="en-US" dirty="0"/>
              <a:t>どちらとも減少していっていますが、特にコアの部分の変更量が減少していってしまっています。</a:t>
            </a:r>
          </a:p>
        </p:txBody>
      </p:sp>
      <p:sp>
        <p:nvSpPr>
          <p:cNvPr id="4" name="スライド番号プレースホルダー 3"/>
          <p:cNvSpPr>
            <a:spLocks noGrp="1"/>
          </p:cNvSpPr>
          <p:nvPr>
            <p:ph type="sldNum" sz="quarter" idx="5"/>
          </p:nvPr>
        </p:nvSpPr>
        <p:spPr/>
        <p:txBody>
          <a:bodyPr/>
          <a:lstStyle/>
          <a:p>
            <a:fld id="{92EA0BE4-225B-4BD5-92EF-044687F56CF0}" type="slidenum">
              <a:rPr kumimoji="1" lang="ja-JP" altLang="en-US" smtClean="0"/>
              <a:t>37</a:t>
            </a:fld>
            <a:endParaRPr kumimoji="1" lang="ja-JP" altLang="en-US"/>
          </a:p>
        </p:txBody>
      </p:sp>
    </p:spTree>
    <p:extLst>
      <p:ext uri="{BB962C8B-B14F-4D97-AF65-F5344CB8AC3E}">
        <p14:creationId xmlns:p14="http://schemas.microsoft.com/office/powerpoint/2010/main" val="2756063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FF240-0F0B-F47A-7056-FCD36E1E50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893DE7F-7B9B-1CF6-445E-4D83CBE8CF9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46655CC-8903-22ED-9FA2-F6BB99AC9BD3}"/>
              </a:ext>
            </a:extLst>
          </p:cNvPr>
          <p:cNvSpPr>
            <a:spLocks noGrp="1"/>
          </p:cNvSpPr>
          <p:nvPr>
            <p:ph type="body" idx="1"/>
          </p:nvPr>
        </p:nvSpPr>
        <p:spPr/>
        <p:txBody>
          <a:bodyPr/>
          <a:lstStyle/>
          <a:p>
            <a:r>
              <a:rPr kumimoji="1" lang="en-US" altLang="ja-JP"/>
              <a:t>”You Might Not Need Hono”</a:t>
            </a:r>
            <a:r>
              <a:rPr kumimoji="1" lang="ja-JP" altLang="en-US"/>
              <a:t>です。</a:t>
            </a:r>
          </a:p>
        </p:txBody>
      </p:sp>
      <p:sp>
        <p:nvSpPr>
          <p:cNvPr id="4" name="スライド番号プレースホルダー 3">
            <a:extLst>
              <a:ext uri="{FF2B5EF4-FFF2-40B4-BE49-F238E27FC236}">
                <a16:creationId xmlns:a16="http://schemas.microsoft.com/office/drawing/2014/main" id="{F44DF18E-864E-44CE-D67C-49ED059012ED}"/>
              </a:ext>
            </a:extLst>
          </p:cNvPr>
          <p:cNvSpPr>
            <a:spLocks noGrp="1"/>
          </p:cNvSpPr>
          <p:nvPr>
            <p:ph type="sldNum" sz="quarter" idx="5"/>
          </p:nvPr>
        </p:nvSpPr>
        <p:spPr/>
        <p:txBody>
          <a:bodyPr/>
          <a:lstStyle/>
          <a:p>
            <a:fld id="{92EA0BE4-225B-4BD5-92EF-044687F56CF0}" type="slidenum">
              <a:rPr kumimoji="1" lang="ja-JP" altLang="en-US" smtClean="0"/>
              <a:t>5</a:t>
            </a:fld>
            <a:endParaRPr kumimoji="1" lang="ja-JP" altLang="en-US"/>
          </a:p>
        </p:txBody>
      </p:sp>
    </p:spTree>
    <p:extLst>
      <p:ext uri="{BB962C8B-B14F-4D97-AF65-F5344CB8AC3E}">
        <p14:creationId xmlns:p14="http://schemas.microsoft.com/office/powerpoint/2010/main" val="222263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9D668-2A1C-B11D-1DFC-91F5D4218E4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9D95F6D-3379-ED0C-943A-8EAB9C58789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E69D2A4-23D2-E10B-2506-49A54C36AB33}"/>
              </a:ext>
            </a:extLst>
          </p:cNvPr>
          <p:cNvSpPr>
            <a:spLocks noGrp="1"/>
          </p:cNvSpPr>
          <p:nvPr>
            <p:ph type="body" idx="1"/>
          </p:nvPr>
        </p:nvSpPr>
        <p:spPr/>
        <p:txBody>
          <a:bodyPr/>
          <a:lstStyle/>
          <a:p>
            <a:r>
              <a:rPr lang="ja-JP" altLang="en-US" dirty="0">
                <a:ea typeface="游ゴシック"/>
              </a:rPr>
              <a:t>このコアの変更量減少は顕著です。</a:t>
            </a:r>
            <a:endParaRPr lang="en-US" altLang="ja-JP" dirty="0">
              <a:ea typeface="游ゴシック"/>
            </a:endParaRPr>
          </a:p>
          <a:p>
            <a:r>
              <a:rPr lang="ja-JP" altLang="en-US" dirty="0">
                <a:ea typeface="游ゴシック"/>
              </a:rPr>
              <a:t>直近ではミドルウェアの型が付くという大きな変化がありましたが、平均してコアの変更はとても少なくなっています。</a:t>
            </a:r>
            <a:endParaRPr lang="en-US" altLang="ja-JP" dirty="0">
              <a:ea typeface="游ゴシック"/>
            </a:endParaRPr>
          </a:p>
          <a:p>
            <a:r>
              <a:rPr lang="ja-JP" altLang="en-US" dirty="0">
                <a:ea typeface="游ゴシック"/>
              </a:rPr>
              <a:t>そもそも </a:t>
            </a:r>
            <a:r>
              <a:rPr lang="en-US" altLang="ja-JP" dirty="0">
                <a:ea typeface="游ゴシック"/>
              </a:rPr>
              <a:t>Hono </a:t>
            </a:r>
            <a:r>
              <a:rPr lang="ja-JP" altLang="en-US" dirty="0">
                <a:ea typeface="游ゴシック"/>
              </a:rPr>
              <a:t>のコアがやっていることは少なくなっていることがこの原因だと考えられます。</a:t>
            </a:r>
            <a:endParaRPr lang="en-US" altLang="ja-JP" dirty="0">
              <a:ea typeface="游ゴシック"/>
            </a:endParaRPr>
          </a:p>
          <a:p>
            <a:endParaRPr lang="en-US" altLang="ja-JP" dirty="0">
              <a:ea typeface="游ゴシック"/>
            </a:endParaRPr>
          </a:p>
          <a:p>
            <a:r>
              <a:rPr lang="ja-JP" altLang="en-US" dirty="0">
                <a:ea typeface="游ゴシック"/>
              </a:rPr>
              <a:t>また、</a:t>
            </a:r>
            <a:r>
              <a:rPr lang="en-US" altLang="ja-JP" dirty="0">
                <a:ea typeface="游ゴシック"/>
              </a:rPr>
              <a:t>Helpers/Middleware </a:t>
            </a:r>
            <a:r>
              <a:rPr lang="ja-JP" altLang="en-US" dirty="0">
                <a:ea typeface="游ゴシック"/>
              </a:rPr>
              <a:t>の変更量が減少していったように、実装できるミドルウェアの量も減少してきています。</a:t>
            </a:r>
            <a:endParaRPr lang="en-US" altLang="ja-JP" dirty="0">
              <a:ea typeface="游ゴシック"/>
            </a:endParaRPr>
          </a:p>
          <a:p>
            <a:r>
              <a:rPr lang="en-US" altLang="ja-JP" dirty="0">
                <a:ea typeface="游ゴシック"/>
              </a:rPr>
              <a:t>Hono </a:t>
            </a:r>
            <a:r>
              <a:rPr lang="ja-JP" altLang="en-US" dirty="0">
                <a:ea typeface="游ゴシック"/>
              </a:rPr>
              <a:t>の開発は今後もスピードを減少するのではないでしょうか。</a:t>
            </a:r>
            <a:endParaRPr lang="en-US" altLang="ja-JP" dirty="0">
              <a:ea typeface="游ゴシック"/>
            </a:endParaRPr>
          </a:p>
        </p:txBody>
      </p:sp>
      <p:sp>
        <p:nvSpPr>
          <p:cNvPr id="4" name="スライド番号プレースホルダー 3">
            <a:extLst>
              <a:ext uri="{FF2B5EF4-FFF2-40B4-BE49-F238E27FC236}">
                <a16:creationId xmlns:a16="http://schemas.microsoft.com/office/drawing/2014/main" id="{5E9404AE-2308-2EA3-6216-EA0F93F74D95}"/>
              </a:ext>
            </a:extLst>
          </p:cNvPr>
          <p:cNvSpPr>
            <a:spLocks noGrp="1"/>
          </p:cNvSpPr>
          <p:nvPr>
            <p:ph type="sldNum" sz="quarter" idx="5"/>
          </p:nvPr>
        </p:nvSpPr>
        <p:spPr/>
        <p:txBody>
          <a:bodyPr/>
          <a:lstStyle/>
          <a:p>
            <a:fld id="{92EA0BE4-225B-4BD5-92EF-044687F56CF0}" type="slidenum">
              <a:rPr kumimoji="1" lang="ja-JP" altLang="en-US" smtClean="0"/>
              <a:t>38</a:t>
            </a:fld>
            <a:endParaRPr kumimoji="1" lang="ja-JP" altLang="en-US"/>
          </a:p>
        </p:txBody>
      </p:sp>
    </p:spTree>
    <p:extLst>
      <p:ext uri="{BB962C8B-B14F-4D97-AF65-F5344CB8AC3E}">
        <p14:creationId xmlns:p14="http://schemas.microsoft.com/office/powerpoint/2010/main" val="3211062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25A4C-4069-0BE0-8B44-907206D5969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A04FA57-5AFE-05EB-7DE1-9C6FF56406A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1D7AE5D-CE5B-25D7-14CF-E253121D4EBB}"/>
              </a:ext>
            </a:extLst>
          </p:cNvPr>
          <p:cNvSpPr>
            <a:spLocks noGrp="1"/>
          </p:cNvSpPr>
          <p:nvPr>
            <p:ph type="body" idx="1"/>
          </p:nvPr>
        </p:nvSpPr>
        <p:spPr/>
        <p:txBody>
          <a:bodyPr/>
          <a:lstStyle/>
          <a:p>
            <a:r>
              <a:rPr kumimoji="1" lang="ja-JP" altLang="en-US" dirty="0"/>
              <a:t>で、お前に </a:t>
            </a:r>
            <a:r>
              <a:rPr kumimoji="1" lang="en-US" altLang="ja-JP" dirty="0"/>
              <a:t>Hono </a:t>
            </a:r>
            <a:r>
              <a:rPr kumimoji="1" lang="ja-JP" altLang="en-US" dirty="0"/>
              <a:t>はひつようない</a:t>
            </a:r>
          </a:p>
        </p:txBody>
      </p:sp>
      <p:sp>
        <p:nvSpPr>
          <p:cNvPr id="4" name="スライド番号プレースホルダー 3">
            <a:extLst>
              <a:ext uri="{FF2B5EF4-FFF2-40B4-BE49-F238E27FC236}">
                <a16:creationId xmlns:a16="http://schemas.microsoft.com/office/drawing/2014/main" id="{6FD56499-DD99-36D7-D6CE-F4C5C8CD9CFC}"/>
              </a:ext>
            </a:extLst>
          </p:cNvPr>
          <p:cNvSpPr>
            <a:spLocks noGrp="1"/>
          </p:cNvSpPr>
          <p:nvPr>
            <p:ph type="sldNum" sz="quarter" idx="5"/>
          </p:nvPr>
        </p:nvSpPr>
        <p:spPr/>
        <p:txBody>
          <a:bodyPr/>
          <a:lstStyle/>
          <a:p>
            <a:fld id="{92EA0BE4-225B-4BD5-92EF-044687F56CF0}" type="slidenum">
              <a:rPr kumimoji="1" lang="ja-JP" altLang="en-US" smtClean="0"/>
              <a:t>39</a:t>
            </a:fld>
            <a:endParaRPr kumimoji="1" lang="ja-JP" altLang="en-US"/>
          </a:p>
        </p:txBody>
      </p:sp>
    </p:spTree>
    <p:extLst>
      <p:ext uri="{BB962C8B-B14F-4D97-AF65-F5344CB8AC3E}">
        <p14:creationId xmlns:p14="http://schemas.microsoft.com/office/powerpoint/2010/main" val="1939331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65474-55AE-9AD3-5F82-638EBB7736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0E43051-B364-EB6A-6704-8EF322F4C1C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909D7D4-A9B1-D6AC-E784-971359638019}"/>
              </a:ext>
            </a:extLst>
          </p:cNvPr>
          <p:cNvSpPr>
            <a:spLocks noGrp="1"/>
          </p:cNvSpPr>
          <p:nvPr>
            <p:ph type="body" idx="1"/>
          </p:nvPr>
        </p:nvSpPr>
        <p:spPr/>
        <p:txBody>
          <a:bodyPr/>
          <a:lstStyle/>
          <a:p>
            <a:r>
              <a:rPr kumimoji="1" lang="ja-JP" altLang="en-US" dirty="0"/>
              <a:t>かもしれないです</a:t>
            </a:r>
          </a:p>
        </p:txBody>
      </p:sp>
      <p:sp>
        <p:nvSpPr>
          <p:cNvPr id="4" name="スライド番号プレースホルダー 3">
            <a:extLst>
              <a:ext uri="{FF2B5EF4-FFF2-40B4-BE49-F238E27FC236}">
                <a16:creationId xmlns:a16="http://schemas.microsoft.com/office/drawing/2014/main" id="{B5B25B8A-C285-D065-581D-25017645C461}"/>
              </a:ext>
            </a:extLst>
          </p:cNvPr>
          <p:cNvSpPr>
            <a:spLocks noGrp="1"/>
          </p:cNvSpPr>
          <p:nvPr>
            <p:ph type="sldNum" sz="quarter" idx="5"/>
          </p:nvPr>
        </p:nvSpPr>
        <p:spPr/>
        <p:txBody>
          <a:bodyPr/>
          <a:lstStyle/>
          <a:p>
            <a:fld id="{92EA0BE4-225B-4BD5-92EF-044687F56CF0}" type="slidenum">
              <a:rPr kumimoji="1" lang="ja-JP" altLang="en-US" smtClean="0"/>
              <a:t>40</a:t>
            </a:fld>
            <a:endParaRPr kumimoji="1" lang="ja-JP" altLang="en-US"/>
          </a:p>
        </p:txBody>
      </p:sp>
    </p:spTree>
    <p:extLst>
      <p:ext uri="{BB962C8B-B14F-4D97-AF65-F5344CB8AC3E}">
        <p14:creationId xmlns:p14="http://schemas.microsoft.com/office/powerpoint/2010/main" val="3379551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WinterCG</a:t>
            </a:r>
            <a:r>
              <a:rPr kumimoji="1" lang="en-US" altLang="ja-JP" dirty="0"/>
              <a:t> </a:t>
            </a:r>
            <a:r>
              <a:rPr kumimoji="1" lang="ja-JP" altLang="en-US" dirty="0"/>
              <a:t>という組織をご存じですか？サーバーサイド </a:t>
            </a:r>
            <a:r>
              <a:rPr kumimoji="1" lang="en-US" altLang="ja-JP" dirty="0"/>
              <a:t>Web</a:t>
            </a:r>
            <a:r>
              <a:rPr kumimoji="1" lang="ja-JP" altLang="en-US" dirty="0"/>
              <a:t>　の標準を作っていこうというグループです。</a:t>
            </a:r>
            <a:r>
              <a:rPr kumimoji="1" lang="en-US" altLang="ja-JP" dirty="0"/>
              <a:t>Deno </a:t>
            </a:r>
            <a:r>
              <a:rPr kumimoji="1" lang="ja-JP" altLang="en-US" dirty="0"/>
              <a:t>とか </a:t>
            </a:r>
            <a:r>
              <a:rPr kumimoji="1" lang="en-US" altLang="ja-JP" dirty="0"/>
              <a:t>Cloudflare </a:t>
            </a:r>
            <a:r>
              <a:rPr kumimoji="1" lang="ja-JP" altLang="en-US" dirty="0"/>
              <a:t>とか </a:t>
            </a:r>
            <a:r>
              <a:rPr kumimoji="1" lang="en-US" altLang="ja-JP" dirty="0"/>
              <a:t>Node </a:t>
            </a:r>
            <a:r>
              <a:rPr kumimoji="1" lang="ja-JP" altLang="en-US" dirty="0"/>
              <a:t>が参加しています。</a:t>
            </a:r>
          </a:p>
        </p:txBody>
      </p:sp>
      <p:sp>
        <p:nvSpPr>
          <p:cNvPr id="4" name="スライド番号プレースホルダー 3"/>
          <p:cNvSpPr>
            <a:spLocks noGrp="1"/>
          </p:cNvSpPr>
          <p:nvPr>
            <p:ph type="sldNum" sz="quarter" idx="5"/>
          </p:nvPr>
        </p:nvSpPr>
        <p:spPr/>
        <p:txBody>
          <a:bodyPr/>
          <a:lstStyle/>
          <a:p>
            <a:fld id="{92EA0BE4-225B-4BD5-92EF-044687F56CF0}" type="slidenum">
              <a:rPr kumimoji="1" lang="ja-JP" altLang="en-US" smtClean="0"/>
              <a:t>41</a:t>
            </a:fld>
            <a:endParaRPr kumimoji="1" lang="ja-JP" altLang="en-US"/>
          </a:p>
        </p:txBody>
      </p:sp>
    </p:spTree>
    <p:extLst>
      <p:ext uri="{BB962C8B-B14F-4D97-AF65-F5344CB8AC3E}">
        <p14:creationId xmlns:p14="http://schemas.microsoft.com/office/powerpoint/2010/main" val="39753811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EA537-3271-5137-C6DC-CB160C5153A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36D1CFD-CD98-17A5-76F9-442B4EB3E04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C38ADBE-BD0D-20D4-8DAB-907AB23AEDC9}"/>
              </a:ext>
            </a:extLst>
          </p:cNvPr>
          <p:cNvSpPr>
            <a:spLocks noGrp="1"/>
          </p:cNvSpPr>
          <p:nvPr>
            <p:ph type="body" idx="1"/>
          </p:nvPr>
        </p:nvSpPr>
        <p:spPr/>
        <p:txBody>
          <a:bodyPr/>
          <a:lstStyle/>
          <a:p>
            <a:r>
              <a:rPr kumimoji="1" lang="ja-JP" altLang="en-US" dirty="0"/>
              <a:t>これがこの前、なんとオレンジ色になりました！</a:t>
            </a:r>
            <a:endParaRPr kumimoji="1" lang="en-US" altLang="ja-JP" dirty="0"/>
          </a:p>
          <a:p>
            <a:r>
              <a:rPr kumimoji="1" lang="ja-JP" altLang="en-US" dirty="0"/>
              <a:t>変わったのは色だけじゃないんです。</a:t>
            </a:r>
            <a:endParaRPr kumimoji="1" lang="en-US" altLang="ja-JP" dirty="0"/>
          </a:p>
          <a:p>
            <a:endParaRPr kumimoji="1" lang="en-US" altLang="ja-JP" dirty="0"/>
          </a:p>
          <a:p>
            <a:r>
              <a:rPr kumimoji="1" lang="en-US" altLang="ja-JP" dirty="0" err="1"/>
              <a:t>WinterCG</a:t>
            </a:r>
            <a:r>
              <a:rPr kumimoji="1" lang="en-US" altLang="ja-JP" dirty="0"/>
              <a:t> </a:t>
            </a:r>
            <a:r>
              <a:rPr kumimoji="1" lang="ja-JP" altLang="en-US" dirty="0"/>
              <a:t>から </a:t>
            </a:r>
            <a:r>
              <a:rPr kumimoji="1" lang="en-US" altLang="ja-JP" dirty="0" err="1"/>
              <a:t>WinterTC</a:t>
            </a:r>
            <a:r>
              <a:rPr kumimoji="1" lang="en-US" altLang="ja-JP" dirty="0"/>
              <a:t> </a:t>
            </a:r>
            <a:r>
              <a:rPr kumimoji="1" lang="ja-JP" altLang="en-US" dirty="0"/>
              <a:t>になると、</a:t>
            </a:r>
            <a:r>
              <a:rPr kumimoji="1" lang="en-US" altLang="ja-JP" dirty="0"/>
              <a:t>ECMA </a:t>
            </a:r>
            <a:r>
              <a:rPr kumimoji="1" lang="ja-JP" altLang="en-US" dirty="0"/>
              <a:t>の一員として標準を公開できるようになります。今後ランタイムの標準化が進むと、</a:t>
            </a:r>
            <a:r>
              <a:rPr kumimoji="1" lang="en-US" altLang="ja-JP" dirty="0"/>
              <a:t>Hono </a:t>
            </a:r>
          </a:p>
        </p:txBody>
      </p:sp>
      <p:sp>
        <p:nvSpPr>
          <p:cNvPr id="4" name="スライド番号プレースホルダー 3">
            <a:extLst>
              <a:ext uri="{FF2B5EF4-FFF2-40B4-BE49-F238E27FC236}">
                <a16:creationId xmlns:a16="http://schemas.microsoft.com/office/drawing/2014/main" id="{FE34BAD8-F82A-5260-AAAF-33B2D1E9A571}"/>
              </a:ext>
            </a:extLst>
          </p:cNvPr>
          <p:cNvSpPr>
            <a:spLocks noGrp="1"/>
          </p:cNvSpPr>
          <p:nvPr>
            <p:ph type="sldNum" sz="quarter" idx="5"/>
          </p:nvPr>
        </p:nvSpPr>
        <p:spPr/>
        <p:txBody>
          <a:bodyPr/>
          <a:lstStyle/>
          <a:p>
            <a:fld id="{92EA0BE4-225B-4BD5-92EF-044687F56CF0}" type="slidenum">
              <a:rPr kumimoji="1" lang="ja-JP" altLang="en-US" smtClean="0"/>
              <a:t>42</a:t>
            </a:fld>
            <a:endParaRPr kumimoji="1" lang="ja-JP" altLang="en-US"/>
          </a:p>
        </p:txBody>
      </p:sp>
    </p:spTree>
    <p:extLst>
      <p:ext uri="{BB962C8B-B14F-4D97-AF65-F5344CB8AC3E}">
        <p14:creationId xmlns:p14="http://schemas.microsoft.com/office/powerpoint/2010/main" val="4219900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去年わたしはこの場で、</a:t>
            </a:r>
            <a:r>
              <a:rPr kumimoji="1" lang="en-US" altLang="ja-JP" dirty="0"/>
              <a:t>Hono </a:t>
            </a:r>
            <a:r>
              <a:rPr kumimoji="1" lang="ja-JP" altLang="en-US" dirty="0"/>
              <a:t>は同じコードで複数のランタイムの乗り換えを容易にすることができるラッパーのような役割を持っていると述べました。しかし、今後ランタイム間の標準化が進むと、このメリットは失われてくるかもしれません。</a:t>
            </a:r>
          </a:p>
        </p:txBody>
      </p:sp>
      <p:sp>
        <p:nvSpPr>
          <p:cNvPr id="4" name="スライド番号プレースホルダー 3"/>
          <p:cNvSpPr>
            <a:spLocks noGrp="1"/>
          </p:cNvSpPr>
          <p:nvPr>
            <p:ph type="sldNum" sz="quarter" idx="5"/>
          </p:nvPr>
        </p:nvSpPr>
        <p:spPr/>
        <p:txBody>
          <a:bodyPr/>
          <a:lstStyle/>
          <a:p>
            <a:fld id="{92EA0BE4-225B-4BD5-92EF-044687F56CF0}" type="slidenum">
              <a:rPr kumimoji="1" lang="ja-JP" altLang="en-US" smtClean="0"/>
              <a:t>43</a:t>
            </a:fld>
            <a:endParaRPr kumimoji="1" lang="ja-JP" altLang="en-US"/>
          </a:p>
        </p:txBody>
      </p:sp>
    </p:spTree>
    <p:extLst>
      <p:ext uri="{BB962C8B-B14F-4D97-AF65-F5344CB8AC3E}">
        <p14:creationId xmlns:p14="http://schemas.microsoft.com/office/powerpoint/2010/main" val="12872699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DECC2-59A0-A56D-DF91-4966F510AA1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7DCD2C4-0008-C41E-CE69-7780D5D0468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E3A4247-B4D0-1497-9C63-887B4A9E3F1A}"/>
              </a:ext>
            </a:extLst>
          </p:cNvPr>
          <p:cNvSpPr>
            <a:spLocks noGrp="1"/>
          </p:cNvSpPr>
          <p:nvPr>
            <p:ph type="body" idx="1"/>
          </p:nvPr>
        </p:nvSpPr>
        <p:spPr/>
        <p:txBody>
          <a:bodyPr/>
          <a:lstStyle/>
          <a:p>
            <a:r>
              <a:rPr lang="ja-JP" altLang="en-US" dirty="0">
                <a:ea typeface="游ゴシック"/>
              </a:rPr>
              <a:t>では何を使えばいいのでしょうか。</a:t>
            </a:r>
            <a:endParaRPr lang="en-US" altLang="ja-JP" dirty="0">
              <a:ea typeface="游ゴシック"/>
            </a:endParaRPr>
          </a:p>
          <a:p>
            <a:r>
              <a:rPr lang="ja-JP" altLang="en-US" dirty="0">
                <a:ea typeface="游ゴシック"/>
              </a:rPr>
              <a:t>フルスタック </a:t>
            </a:r>
            <a:r>
              <a:rPr lang="en-US" altLang="ja-JP" dirty="0">
                <a:ea typeface="游ゴシック"/>
              </a:rPr>
              <a:t>SSR </a:t>
            </a:r>
            <a:r>
              <a:rPr lang="ja-JP" altLang="en-US" dirty="0">
                <a:ea typeface="游ゴシック"/>
              </a:rPr>
              <a:t>なら、</a:t>
            </a:r>
            <a:r>
              <a:rPr lang="en-US" altLang="ja-JP" dirty="0" err="1">
                <a:ea typeface="游ゴシック"/>
              </a:rPr>
              <a:t>Tanstack</a:t>
            </a:r>
            <a:r>
              <a:rPr lang="en-US" altLang="ja-JP" dirty="0">
                <a:ea typeface="游ゴシック"/>
              </a:rPr>
              <a:t> Start </a:t>
            </a:r>
            <a:r>
              <a:rPr lang="ja-JP" altLang="en-US" dirty="0">
                <a:ea typeface="游ゴシック"/>
              </a:rPr>
              <a:t>や </a:t>
            </a:r>
            <a:r>
              <a:rPr lang="en-US" altLang="ja-JP" dirty="0">
                <a:ea typeface="游ゴシック"/>
              </a:rPr>
              <a:t>Next.js </a:t>
            </a:r>
            <a:r>
              <a:rPr lang="ja-JP" altLang="en-US" dirty="0">
                <a:ea typeface="游ゴシック"/>
              </a:rPr>
              <a:t>、</a:t>
            </a:r>
            <a:r>
              <a:rPr lang="en-US" altLang="ja-JP" dirty="0">
                <a:ea typeface="游ゴシック"/>
              </a:rPr>
              <a:t>React Router </a:t>
            </a:r>
            <a:r>
              <a:rPr lang="ja-JP" altLang="en-US" dirty="0">
                <a:ea typeface="游ゴシック"/>
              </a:rPr>
              <a:t>は　</a:t>
            </a:r>
            <a:r>
              <a:rPr lang="en-US" altLang="ja-JP" dirty="0">
                <a:ea typeface="游ゴシック"/>
              </a:rPr>
              <a:t>Server Actions </a:t>
            </a:r>
            <a:r>
              <a:rPr lang="ja-JP" altLang="en-US" dirty="0">
                <a:ea typeface="游ゴシック"/>
              </a:rPr>
              <a:t>や </a:t>
            </a:r>
            <a:r>
              <a:rPr lang="en-US" altLang="ja-JP" dirty="0">
                <a:ea typeface="游ゴシック"/>
              </a:rPr>
              <a:t>Server Function </a:t>
            </a:r>
            <a:r>
              <a:rPr lang="ja-JP" altLang="en-US" dirty="0">
                <a:ea typeface="游ゴシック"/>
              </a:rPr>
              <a:t>などと統合されているのでこれを使いましょう。</a:t>
            </a:r>
            <a:endParaRPr lang="en-US" altLang="ja-JP" dirty="0">
              <a:ea typeface="游ゴシック"/>
            </a:endParaRPr>
          </a:p>
        </p:txBody>
      </p:sp>
      <p:sp>
        <p:nvSpPr>
          <p:cNvPr id="4" name="スライド番号プレースホルダー 3">
            <a:extLst>
              <a:ext uri="{FF2B5EF4-FFF2-40B4-BE49-F238E27FC236}">
                <a16:creationId xmlns:a16="http://schemas.microsoft.com/office/drawing/2014/main" id="{D012DA58-CCA5-1478-FEEF-50ADEF635555}"/>
              </a:ext>
            </a:extLst>
          </p:cNvPr>
          <p:cNvSpPr>
            <a:spLocks noGrp="1"/>
          </p:cNvSpPr>
          <p:nvPr>
            <p:ph type="sldNum" sz="quarter" idx="5"/>
          </p:nvPr>
        </p:nvSpPr>
        <p:spPr/>
        <p:txBody>
          <a:bodyPr/>
          <a:lstStyle/>
          <a:p>
            <a:fld id="{92EA0BE4-225B-4BD5-92EF-044687F56CF0}" type="slidenum">
              <a:rPr kumimoji="1" lang="ja-JP" altLang="en-US" smtClean="0"/>
              <a:t>44</a:t>
            </a:fld>
            <a:endParaRPr kumimoji="1" lang="ja-JP" altLang="en-US"/>
          </a:p>
        </p:txBody>
      </p:sp>
    </p:spTree>
    <p:extLst>
      <p:ext uri="{BB962C8B-B14F-4D97-AF65-F5344CB8AC3E}">
        <p14:creationId xmlns:p14="http://schemas.microsoft.com/office/powerpoint/2010/main" val="23471577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D3BD5-0D45-D647-0420-76A22E40801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12BEEC1-D341-B6C2-CD09-EC6D4DC2296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1C5E6CD-A003-409A-DE2C-16B35828BB63}"/>
              </a:ext>
            </a:extLst>
          </p:cNvPr>
          <p:cNvSpPr>
            <a:spLocks noGrp="1"/>
          </p:cNvSpPr>
          <p:nvPr>
            <p:ph type="body" idx="1"/>
          </p:nvPr>
        </p:nvSpPr>
        <p:spPr/>
        <p:txBody>
          <a:bodyPr/>
          <a:lstStyle/>
          <a:p>
            <a:r>
              <a:rPr lang="en-US" altLang="ja-JP" dirty="0">
                <a:ea typeface="游ゴシック"/>
              </a:rPr>
              <a:t>SPA? </a:t>
            </a:r>
            <a:r>
              <a:rPr lang="ja-JP" altLang="en-US" dirty="0">
                <a:ea typeface="游ゴシック"/>
              </a:rPr>
              <a:t>バックエンドには</a:t>
            </a:r>
            <a:r>
              <a:rPr lang="en-US" altLang="ja-JP" dirty="0" err="1">
                <a:ea typeface="游ゴシック"/>
              </a:rPr>
              <a:t>oRPC</a:t>
            </a:r>
            <a:r>
              <a:rPr lang="en-US" altLang="ja-JP" dirty="0">
                <a:ea typeface="游ゴシック"/>
              </a:rPr>
              <a:t> </a:t>
            </a:r>
            <a:r>
              <a:rPr lang="ja-JP" altLang="en-US" dirty="0">
                <a:ea typeface="游ゴシック"/>
              </a:rPr>
              <a:t>や </a:t>
            </a:r>
            <a:r>
              <a:rPr lang="en-US" altLang="ja-JP" dirty="0" err="1">
                <a:ea typeface="游ゴシック"/>
              </a:rPr>
              <a:t>tRPC</a:t>
            </a:r>
            <a:r>
              <a:rPr lang="en-US" altLang="ja-JP" dirty="0">
                <a:ea typeface="游ゴシック"/>
              </a:rPr>
              <a:t> </a:t>
            </a:r>
            <a:r>
              <a:rPr lang="ja-JP" altLang="en-US" dirty="0">
                <a:ea typeface="游ゴシック"/>
              </a:rPr>
              <a:t>を使いましょう。型が高速です。</a:t>
            </a:r>
            <a:endParaRPr lang="en-US" altLang="ja-JP" dirty="0">
              <a:ea typeface="游ゴシック"/>
            </a:endParaRPr>
          </a:p>
          <a:p>
            <a:endParaRPr lang="en-US" altLang="ja-JP" dirty="0">
              <a:ea typeface="游ゴシック"/>
            </a:endParaRPr>
          </a:p>
          <a:p>
            <a:r>
              <a:rPr lang="ja-JP" altLang="en-US" dirty="0">
                <a:ea typeface="游ゴシック"/>
              </a:rPr>
              <a:t>なんか燃えている気がしますが進めます</a:t>
            </a:r>
            <a:endParaRPr lang="en-US" altLang="ja-JP" dirty="0">
              <a:ea typeface="游ゴシック"/>
            </a:endParaRPr>
          </a:p>
        </p:txBody>
      </p:sp>
      <p:sp>
        <p:nvSpPr>
          <p:cNvPr id="4" name="スライド番号プレースホルダー 3">
            <a:extLst>
              <a:ext uri="{FF2B5EF4-FFF2-40B4-BE49-F238E27FC236}">
                <a16:creationId xmlns:a16="http://schemas.microsoft.com/office/drawing/2014/main" id="{DB5C3312-ECE1-BDD3-C5E9-21999B7D857F}"/>
              </a:ext>
            </a:extLst>
          </p:cNvPr>
          <p:cNvSpPr>
            <a:spLocks noGrp="1"/>
          </p:cNvSpPr>
          <p:nvPr>
            <p:ph type="sldNum" sz="quarter" idx="5"/>
          </p:nvPr>
        </p:nvSpPr>
        <p:spPr/>
        <p:txBody>
          <a:bodyPr/>
          <a:lstStyle/>
          <a:p>
            <a:fld id="{92EA0BE4-225B-4BD5-92EF-044687F56CF0}" type="slidenum">
              <a:rPr kumimoji="1" lang="ja-JP" altLang="en-US" smtClean="0"/>
              <a:t>45</a:t>
            </a:fld>
            <a:endParaRPr kumimoji="1" lang="ja-JP" altLang="en-US"/>
          </a:p>
        </p:txBody>
      </p:sp>
    </p:spTree>
    <p:extLst>
      <p:ext uri="{BB962C8B-B14F-4D97-AF65-F5344CB8AC3E}">
        <p14:creationId xmlns:p14="http://schemas.microsoft.com/office/powerpoint/2010/main" val="12961399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B3D79-A75C-A343-1D29-DAB0016C31B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F9A923C-E95B-57C2-AEB1-F9ED62C7155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551EC08-9687-CD1D-EF5A-A2BA7BF355C4}"/>
              </a:ext>
            </a:extLst>
          </p:cNvPr>
          <p:cNvSpPr>
            <a:spLocks noGrp="1"/>
          </p:cNvSpPr>
          <p:nvPr>
            <p:ph type="body" idx="1"/>
          </p:nvPr>
        </p:nvSpPr>
        <p:spPr/>
        <p:txBody>
          <a:bodyPr/>
          <a:lstStyle/>
          <a:p>
            <a:r>
              <a:rPr lang="en-US" altLang="ja-JP" dirty="0">
                <a:ea typeface="游ゴシック"/>
              </a:rPr>
              <a:t>MPA/SSG ? Astro </a:t>
            </a:r>
            <a:r>
              <a:rPr lang="ja-JP" altLang="en-US" dirty="0">
                <a:ea typeface="游ゴシック"/>
              </a:rPr>
              <a:t>を使いましょう。それ専用に最適化されています。</a:t>
            </a:r>
            <a:endParaRPr lang="en-US" altLang="ja-JP" dirty="0">
              <a:ea typeface="游ゴシック"/>
            </a:endParaRPr>
          </a:p>
          <a:p>
            <a:endParaRPr lang="en-US" altLang="ja-JP" dirty="0">
              <a:ea typeface="游ゴシック"/>
            </a:endParaRPr>
          </a:p>
          <a:p>
            <a:endParaRPr lang="en-US" altLang="ja-JP" dirty="0">
              <a:ea typeface="游ゴシック"/>
            </a:endParaRPr>
          </a:p>
          <a:p>
            <a:r>
              <a:rPr lang="ja-JP" altLang="en-US" dirty="0">
                <a:ea typeface="游ゴシック"/>
              </a:rPr>
              <a:t>燃えてきました。まずいですね。</a:t>
            </a:r>
            <a:endParaRPr lang="en-US" altLang="ja-JP" dirty="0">
              <a:ea typeface="游ゴシック"/>
            </a:endParaRPr>
          </a:p>
          <a:p>
            <a:endParaRPr lang="en-US" altLang="ja-JP" dirty="0">
              <a:ea typeface="游ゴシック"/>
            </a:endParaRPr>
          </a:p>
          <a:p>
            <a:r>
              <a:rPr lang="ja-JP" altLang="en-US" dirty="0">
                <a:ea typeface="游ゴシック"/>
              </a:rPr>
              <a:t>この「</a:t>
            </a:r>
            <a:r>
              <a:rPr lang="en-US" altLang="ja-JP" b="0" dirty="0">
                <a:latin typeface="Noto Sans JP" panose="020B0200000000000000" pitchFamily="50" charset="-128"/>
                <a:ea typeface="Noto Sans JP"/>
              </a:rPr>
              <a:t>Hono </a:t>
            </a:r>
            <a:r>
              <a:rPr lang="ja-JP" altLang="en-US" b="0" dirty="0">
                <a:latin typeface="Noto Sans JP" panose="020B0200000000000000" pitchFamily="50" charset="-128"/>
                <a:ea typeface="Noto Sans JP"/>
              </a:rPr>
              <a:t>は必要ないかもしれない」は裏を返せば、</a:t>
            </a:r>
            <a:endParaRPr lang="en-US" altLang="ja-JP" b="0" dirty="0">
              <a:ea typeface="游ゴシック"/>
            </a:endParaRPr>
          </a:p>
        </p:txBody>
      </p:sp>
      <p:sp>
        <p:nvSpPr>
          <p:cNvPr id="4" name="スライド番号プレースホルダー 3">
            <a:extLst>
              <a:ext uri="{FF2B5EF4-FFF2-40B4-BE49-F238E27FC236}">
                <a16:creationId xmlns:a16="http://schemas.microsoft.com/office/drawing/2014/main" id="{B89FD6D6-BD8A-2C26-A6FF-4544360C77C1}"/>
              </a:ext>
            </a:extLst>
          </p:cNvPr>
          <p:cNvSpPr>
            <a:spLocks noGrp="1"/>
          </p:cNvSpPr>
          <p:nvPr>
            <p:ph type="sldNum" sz="quarter" idx="5"/>
          </p:nvPr>
        </p:nvSpPr>
        <p:spPr/>
        <p:txBody>
          <a:bodyPr/>
          <a:lstStyle/>
          <a:p>
            <a:fld id="{92EA0BE4-225B-4BD5-92EF-044687F56CF0}" type="slidenum">
              <a:rPr kumimoji="1" lang="ja-JP" altLang="en-US" smtClean="0"/>
              <a:t>46</a:t>
            </a:fld>
            <a:endParaRPr kumimoji="1" lang="ja-JP" altLang="en-US"/>
          </a:p>
        </p:txBody>
      </p:sp>
    </p:spTree>
    <p:extLst>
      <p:ext uri="{BB962C8B-B14F-4D97-AF65-F5344CB8AC3E}">
        <p14:creationId xmlns:p14="http://schemas.microsoft.com/office/powerpoint/2010/main" val="3543213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0CBAE-FEF8-645D-33D5-D886A31DAC8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BDE675C-54EF-A986-020D-76A72C667C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327703B-AF1D-4722-2155-2D3B8DD0777F}"/>
              </a:ext>
            </a:extLst>
          </p:cNvPr>
          <p:cNvSpPr>
            <a:spLocks noGrp="1"/>
          </p:cNvSpPr>
          <p:nvPr>
            <p:ph type="body" idx="1"/>
          </p:nvPr>
        </p:nvSpPr>
        <p:spPr/>
        <p:txBody>
          <a:bodyPr/>
          <a:lstStyle/>
          <a:p>
            <a:r>
              <a:rPr lang="ja-JP" altLang="en-US" dirty="0">
                <a:ea typeface="游ゴシック"/>
              </a:rPr>
              <a:t>いやでも、これらのケース出なければ、</a:t>
            </a:r>
            <a:endParaRPr lang="en-US" altLang="ja-JP" dirty="0">
              <a:ea typeface="游ゴシック"/>
            </a:endParaRPr>
          </a:p>
          <a:p>
            <a:r>
              <a:rPr lang="ja-JP" altLang="en-US" dirty="0">
                <a:ea typeface="游ゴシック"/>
              </a:rPr>
              <a:t>さらに言うとこれらのケースでも</a:t>
            </a:r>
            <a:endParaRPr lang="en-US" altLang="ja-JP" dirty="0">
              <a:ea typeface="游ゴシック"/>
            </a:endParaRPr>
          </a:p>
          <a:p>
            <a:endParaRPr lang="en-US" altLang="ja-JP" dirty="0">
              <a:ea typeface="游ゴシック"/>
            </a:endParaRPr>
          </a:p>
          <a:p>
            <a:r>
              <a:rPr lang="en-US" altLang="ja-JP" dirty="0">
                <a:ea typeface="游ゴシック"/>
              </a:rPr>
              <a:t>Hono </a:t>
            </a:r>
            <a:r>
              <a:rPr lang="ja-JP" altLang="en-US" dirty="0">
                <a:ea typeface="游ゴシック"/>
              </a:rPr>
              <a:t>でもよくないですか？</a:t>
            </a:r>
            <a:endParaRPr lang="en-US" altLang="ja-JP" dirty="0">
              <a:ea typeface="游ゴシック"/>
            </a:endParaRPr>
          </a:p>
        </p:txBody>
      </p:sp>
      <p:sp>
        <p:nvSpPr>
          <p:cNvPr id="4" name="スライド番号プレースホルダー 3">
            <a:extLst>
              <a:ext uri="{FF2B5EF4-FFF2-40B4-BE49-F238E27FC236}">
                <a16:creationId xmlns:a16="http://schemas.microsoft.com/office/drawing/2014/main" id="{41E8321C-D227-A487-1221-C4B10F6552EB}"/>
              </a:ext>
            </a:extLst>
          </p:cNvPr>
          <p:cNvSpPr>
            <a:spLocks noGrp="1"/>
          </p:cNvSpPr>
          <p:nvPr>
            <p:ph type="sldNum" sz="quarter" idx="5"/>
          </p:nvPr>
        </p:nvSpPr>
        <p:spPr/>
        <p:txBody>
          <a:bodyPr/>
          <a:lstStyle/>
          <a:p>
            <a:fld id="{92EA0BE4-225B-4BD5-92EF-044687F56CF0}" type="slidenum">
              <a:rPr kumimoji="1" lang="ja-JP" altLang="en-US" smtClean="0"/>
              <a:t>47</a:t>
            </a:fld>
            <a:endParaRPr kumimoji="1" lang="ja-JP" altLang="en-US"/>
          </a:p>
        </p:txBody>
      </p:sp>
    </p:spTree>
    <p:extLst>
      <p:ext uri="{BB962C8B-B14F-4D97-AF65-F5344CB8AC3E}">
        <p14:creationId xmlns:p14="http://schemas.microsoft.com/office/powerpoint/2010/main" val="4273685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7A0BF-0B83-32EA-6E6E-05E4DCE0CC7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AE90403-82C4-0A83-6FC6-E2849B33D8D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B34608D-1FEB-BECB-1585-AF5CA0DD499D}"/>
              </a:ext>
            </a:extLst>
          </p:cNvPr>
          <p:cNvSpPr>
            <a:spLocks noGrp="1"/>
          </p:cNvSpPr>
          <p:nvPr>
            <p:ph type="body" idx="1"/>
          </p:nvPr>
        </p:nvSpPr>
        <p:spPr/>
        <p:txBody>
          <a:bodyPr/>
          <a:lstStyle/>
          <a:p>
            <a:r>
              <a:rPr kumimoji="1" lang="ja-JP" altLang="en-US"/>
              <a:t>自己紹介です！中村承太郎と申します。</a:t>
            </a:r>
            <a:endParaRPr kumimoji="1" lang="en-US" altLang="ja-JP"/>
          </a:p>
          <a:p>
            <a:r>
              <a:rPr kumimoji="1" lang="en-US" altLang="ja-JP"/>
              <a:t>Hono </a:t>
            </a:r>
            <a:r>
              <a:rPr kumimoji="1" lang="ja-JP" altLang="en-US"/>
              <a:t>にコントリビュートしてたら基調講演を話させていただくことになって自分でも驚いています。</a:t>
            </a:r>
            <a:endParaRPr kumimoji="1" lang="en-US" altLang="ja-JP"/>
          </a:p>
          <a:p>
            <a:r>
              <a:rPr kumimoji="1" lang="en-US" altLang="ja-JP"/>
              <a:t>Hono </a:t>
            </a:r>
            <a:r>
              <a:rPr kumimoji="1" lang="ja-JP" altLang="en-US"/>
              <a:t>では</a:t>
            </a:r>
            <a:r>
              <a:rPr kumimoji="1" lang="en-US" altLang="ja-JP"/>
              <a:t>WebSocket Helper </a:t>
            </a:r>
            <a:r>
              <a:rPr kumimoji="1" lang="ja-JP" altLang="en-US"/>
              <a:t>というものをつくって </a:t>
            </a:r>
            <a:r>
              <a:rPr kumimoji="1" lang="en-US" altLang="ja-JP"/>
              <a:t>Hono </a:t>
            </a:r>
            <a:r>
              <a:rPr kumimoji="1" lang="ja-JP" altLang="en-US"/>
              <a:t>で </a:t>
            </a:r>
            <a:r>
              <a:rPr kumimoji="1" lang="en-US" altLang="ja-JP"/>
              <a:t>WebSocket </a:t>
            </a:r>
            <a:r>
              <a:rPr kumimoji="1" lang="ja-JP" altLang="en-US"/>
              <a:t>を使えるようにしたり、</a:t>
            </a:r>
            <a:r>
              <a:rPr kumimoji="1" lang="en-US" altLang="ja-JP" err="1"/>
              <a:t>ConnInfo</a:t>
            </a:r>
            <a:r>
              <a:rPr kumimoji="1" lang="en-US" altLang="ja-JP"/>
              <a:t> Helper </a:t>
            </a:r>
            <a:r>
              <a:rPr kumimoji="1" lang="ja-JP" altLang="en-US"/>
              <a:t>を作って </a:t>
            </a:r>
            <a:r>
              <a:rPr kumimoji="1" lang="en-US" altLang="ja-JP"/>
              <a:t>Hono </a:t>
            </a:r>
            <a:r>
              <a:rPr kumimoji="1" lang="ja-JP" altLang="en-US"/>
              <a:t>で </a:t>
            </a:r>
            <a:r>
              <a:rPr kumimoji="1" lang="en-US" altLang="ja-JP"/>
              <a:t>IP </a:t>
            </a:r>
            <a:r>
              <a:rPr kumimoji="1" lang="ja-JP" altLang="en-US"/>
              <a:t>アドレス取得したりするものを作りました。特にこれらが自信作です。</a:t>
            </a:r>
          </a:p>
        </p:txBody>
      </p:sp>
      <p:sp>
        <p:nvSpPr>
          <p:cNvPr id="4" name="スライド番号プレースホルダー 3">
            <a:extLst>
              <a:ext uri="{FF2B5EF4-FFF2-40B4-BE49-F238E27FC236}">
                <a16:creationId xmlns:a16="http://schemas.microsoft.com/office/drawing/2014/main" id="{84B44B78-D6EF-3D13-2A41-51335F5EA3A6}"/>
              </a:ext>
            </a:extLst>
          </p:cNvPr>
          <p:cNvSpPr>
            <a:spLocks noGrp="1"/>
          </p:cNvSpPr>
          <p:nvPr>
            <p:ph type="sldNum" sz="quarter" idx="5"/>
          </p:nvPr>
        </p:nvSpPr>
        <p:spPr/>
        <p:txBody>
          <a:bodyPr/>
          <a:lstStyle/>
          <a:p>
            <a:fld id="{92EA0BE4-225B-4BD5-92EF-044687F56CF0}" type="slidenum">
              <a:rPr kumimoji="1" lang="ja-JP" altLang="en-US" smtClean="0"/>
              <a:t>6</a:t>
            </a:fld>
            <a:endParaRPr kumimoji="1" lang="ja-JP" altLang="en-US"/>
          </a:p>
        </p:txBody>
      </p:sp>
    </p:spTree>
    <p:extLst>
      <p:ext uri="{BB962C8B-B14F-4D97-AF65-F5344CB8AC3E}">
        <p14:creationId xmlns:p14="http://schemas.microsoft.com/office/powerpoint/2010/main" val="39018897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0F82F-E9BB-2297-DA39-240E553B326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21F4673-26C0-47CD-7D8B-4D6B17CC14F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76B4381-A34F-6C2F-476E-07F252FCCA82}"/>
              </a:ext>
            </a:extLst>
          </p:cNvPr>
          <p:cNvSpPr>
            <a:spLocks noGrp="1"/>
          </p:cNvSpPr>
          <p:nvPr>
            <p:ph type="body" idx="1"/>
          </p:nvPr>
        </p:nvSpPr>
        <p:spPr/>
        <p:txBody>
          <a:bodyPr/>
          <a:lstStyle/>
          <a:p>
            <a:r>
              <a:rPr lang="ja-JP" altLang="en-US" dirty="0">
                <a:ea typeface="游ゴシック"/>
              </a:rPr>
              <a:t>このまえ </a:t>
            </a:r>
            <a:r>
              <a:rPr lang="en-US" altLang="ja-JP" dirty="0" err="1">
                <a:ea typeface="游ゴシック"/>
              </a:rPr>
              <a:t>catnose</a:t>
            </a:r>
            <a:r>
              <a:rPr lang="en-US" altLang="ja-JP" dirty="0">
                <a:ea typeface="游ゴシック"/>
              </a:rPr>
              <a:t> </a:t>
            </a:r>
            <a:r>
              <a:rPr lang="ja-JP" altLang="en-US" dirty="0">
                <a:ea typeface="游ゴシック"/>
              </a:rPr>
              <a:t>さんがリリースした </a:t>
            </a:r>
            <a:r>
              <a:rPr lang="en-US" altLang="ja-JP" dirty="0">
                <a:ea typeface="游ゴシック"/>
              </a:rPr>
              <a:t>Nani </a:t>
            </a:r>
            <a:r>
              <a:rPr lang="ja-JP" altLang="en-US" dirty="0">
                <a:ea typeface="游ゴシック"/>
              </a:rPr>
              <a:t>翻訳は、</a:t>
            </a:r>
            <a:r>
              <a:rPr lang="en-US" altLang="ja-JP" dirty="0">
                <a:ea typeface="游ゴシック"/>
              </a:rPr>
              <a:t>Next.js </a:t>
            </a:r>
            <a:r>
              <a:rPr lang="ja-JP" altLang="en-US" dirty="0">
                <a:ea typeface="游ゴシック"/>
              </a:rPr>
              <a:t>と </a:t>
            </a:r>
            <a:r>
              <a:rPr lang="en-US" altLang="ja-JP" dirty="0">
                <a:ea typeface="游ゴシック"/>
              </a:rPr>
              <a:t>Hono </a:t>
            </a:r>
            <a:r>
              <a:rPr lang="ja-JP" altLang="en-US" dirty="0">
                <a:ea typeface="游ゴシック"/>
              </a:rPr>
              <a:t>を併用しているらしいです。理由として挙げられるのが </a:t>
            </a:r>
            <a:r>
              <a:rPr lang="en-US" altLang="ja-JP" dirty="0">
                <a:ea typeface="游ゴシック"/>
              </a:rPr>
              <a:t>Server Actions </a:t>
            </a:r>
            <a:r>
              <a:rPr lang="ja-JP" altLang="en-US" dirty="0">
                <a:ea typeface="游ゴシック"/>
              </a:rPr>
              <a:t>のオーバーヘッドと、マルチプラットフォームです。</a:t>
            </a:r>
            <a:endParaRPr lang="en-US" altLang="ja-JP" dirty="0">
              <a:ea typeface="游ゴシック"/>
            </a:endParaRPr>
          </a:p>
        </p:txBody>
      </p:sp>
      <p:sp>
        <p:nvSpPr>
          <p:cNvPr id="4" name="スライド番号プレースホルダー 3">
            <a:extLst>
              <a:ext uri="{FF2B5EF4-FFF2-40B4-BE49-F238E27FC236}">
                <a16:creationId xmlns:a16="http://schemas.microsoft.com/office/drawing/2014/main" id="{BB6BC25D-65FE-7AA1-CB0C-955BD0AF5EEA}"/>
              </a:ext>
            </a:extLst>
          </p:cNvPr>
          <p:cNvSpPr>
            <a:spLocks noGrp="1"/>
          </p:cNvSpPr>
          <p:nvPr>
            <p:ph type="sldNum" sz="quarter" idx="5"/>
          </p:nvPr>
        </p:nvSpPr>
        <p:spPr/>
        <p:txBody>
          <a:bodyPr/>
          <a:lstStyle/>
          <a:p>
            <a:fld id="{92EA0BE4-225B-4BD5-92EF-044687F56CF0}" type="slidenum">
              <a:rPr kumimoji="1" lang="ja-JP" altLang="en-US" smtClean="0"/>
              <a:t>48</a:t>
            </a:fld>
            <a:endParaRPr kumimoji="1" lang="ja-JP" altLang="en-US"/>
          </a:p>
        </p:txBody>
      </p:sp>
    </p:spTree>
    <p:extLst>
      <p:ext uri="{BB962C8B-B14F-4D97-AF65-F5344CB8AC3E}">
        <p14:creationId xmlns:p14="http://schemas.microsoft.com/office/powerpoint/2010/main" val="8258113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FC802-5C37-09DC-2EC6-6F1423E23CC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E0439AF-E895-E2C8-4C9F-29746212448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2752696-849B-822E-48AC-F8C265E34349}"/>
              </a:ext>
            </a:extLst>
          </p:cNvPr>
          <p:cNvSpPr>
            <a:spLocks noGrp="1"/>
          </p:cNvSpPr>
          <p:nvPr>
            <p:ph type="body" idx="1"/>
          </p:nvPr>
        </p:nvSpPr>
        <p:spPr/>
        <p:txBody>
          <a:bodyPr/>
          <a:lstStyle/>
          <a:p>
            <a:r>
              <a:rPr lang="en-US" altLang="ja-JP" dirty="0">
                <a:ea typeface="游ゴシック"/>
              </a:rPr>
              <a:t>Server Actions </a:t>
            </a:r>
            <a:r>
              <a:rPr lang="ja-JP" altLang="en-US" dirty="0">
                <a:ea typeface="游ゴシック"/>
              </a:rPr>
              <a:t>や </a:t>
            </a:r>
            <a:r>
              <a:rPr lang="en-US" altLang="ja-JP" dirty="0">
                <a:ea typeface="游ゴシック"/>
              </a:rPr>
              <a:t>TypeScript RPC </a:t>
            </a:r>
            <a:r>
              <a:rPr lang="ja-JP" altLang="en-US" dirty="0">
                <a:ea typeface="游ゴシック"/>
              </a:rPr>
              <a:t>と再び比較してみましょう。</a:t>
            </a:r>
            <a:endParaRPr lang="en-US" altLang="ja-JP" dirty="0">
              <a:ea typeface="游ゴシック"/>
            </a:endParaRPr>
          </a:p>
          <a:p>
            <a:r>
              <a:rPr lang="ja-JP" altLang="en-US" dirty="0">
                <a:ea typeface="游ゴシック"/>
              </a:rPr>
              <a:t>これらは </a:t>
            </a:r>
            <a:r>
              <a:rPr lang="en-US" altLang="ja-JP" dirty="0">
                <a:ea typeface="游ゴシック"/>
              </a:rPr>
              <a:t>TypeScript </a:t>
            </a:r>
            <a:r>
              <a:rPr lang="ja-JP" altLang="en-US" dirty="0">
                <a:ea typeface="游ゴシック"/>
              </a:rPr>
              <a:t>やそれらの </a:t>
            </a:r>
            <a:r>
              <a:rPr lang="en-US" altLang="ja-JP" dirty="0">
                <a:ea typeface="游ゴシック"/>
              </a:rPr>
              <a:t>Web </a:t>
            </a:r>
            <a:r>
              <a:rPr lang="ja-JP" altLang="en-US" dirty="0">
                <a:ea typeface="游ゴシック"/>
              </a:rPr>
              <a:t>フレームワークにロックインしているため、</a:t>
            </a:r>
            <a:r>
              <a:rPr lang="en-US" altLang="ja-JP" dirty="0">
                <a:ea typeface="游ゴシック"/>
              </a:rPr>
              <a:t>TypeScript </a:t>
            </a:r>
            <a:r>
              <a:rPr lang="ja-JP" altLang="en-US" dirty="0">
                <a:ea typeface="游ゴシック"/>
              </a:rPr>
              <a:t>以外でクライアントを書こうとするとつらくなってきます。例えばネイティブでモバイル対応しようとしたときや、ネイティブのデスクトップアプリを作成しようとしたときに困ることが予想されます。</a:t>
            </a:r>
            <a:endParaRPr lang="en-US" altLang="ja-JP" dirty="0">
              <a:ea typeface="游ゴシック"/>
            </a:endParaRPr>
          </a:p>
          <a:p>
            <a:endParaRPr lang="en-US" altLang="ja-JP" dirty="0">
              <a:ea typeface="游ゴシック"/>
            </a:endParaRPr>
          </a:p>
          <a:p>
            <a:r>
              <a:rPr lang="ja-JP" altLang="en-US" dirty="0">
                <a:ea typeface="游ゴシック"/>
              </a:rPr>
              <a:t>対照的に、共通言語である </a:t>
            </a:r>
            <a:r>
              <a:rPr lang="en-US" altLang="ja-JP" dirty="0">
                <a:ea typeface="游ゴシック"/>
              </a:rPr>
              <a:t>Hono </a:t>
            </a:r>
            <a:r>
              <a:rPr lang="ja-JP" altLang="en-US" dirty="0">
                <a:ea typeface="游ゴシック"/>
              </a:rPr>
              <a:t>を </a:t>
            </a:r>
            <a:r>
              <a:rPr lang="en-US" altLang="ja-JP" dirty="0">
                <a:ea typeface="游ゴシック"/>
              </a:rPr>
              <a:t>API </a:t>
            </a:r>
            <a:r>
              <a:rPr lang="ja-JP" altLang="en-US" dirty="0">
                <a:ea typeface="游ゴシック"/>
              </a:rPr>
              <a:t>サーバーとして使えば、</a:t>
            </a:r>
            <a:r>
              <a:rPr lang="en-US" altLang="ja-JP" dirty="0">
                <a:ea typeface="游ゴシック"/>
              </a:rPr>
              <a:t>TypeScript </a:t>
            </a:r>
            <a:r>
              <a:rPr lang="ja-JP" altLang="en-US" dirty="0">
                <a:ea typeface="游ゴシック"/>
              </a:rPr>
              <a:t>ではよい </a:t>
            </a:r>
            <a:r>
              <a:rPr lang="en-US" altLang="ja-JP" dirty="0">
                <a:ea typeface="游ゴシック"/>
              </a:rPr>
              <a:t>UX </a:t>
            </a:r>
            <a:r>
              <a:rPr lang="ja-JP" altLang="en-US" dirty="0">
                <a:ea typeface="游ゴシック"/>
              </a:rPr>
              <a:t>を提供するとともに、ほかのプラットフォームで使用できるという柔軟性を持っています。</a:t>
            </a:r>
            <a:endParaRPr lang="en-US" altLang="ja-JP" dirty="0">
              <a:ea typeface="游ゴシック"/>
            </a:endParaRPr>
          </a:p>
        </p:txBody>
      </p:sp>
      <p:sp>
        <p:nvSpPr>
          <p:cNvPr id="4" name="スライド番号プレースホルダー 3">
            <a:extLst>
              <a:ext uri="{FF2B5EF4-FFF2-40B4-BE49-F238E27FC236}">
                <a16:creationId xmlns:a16="http://schemas.microsoft.com/office/drawing/2014/main" id="{9247384C-37EB-265A-9E47-13912A5EEC66}"/>
              </a:ext>
            </a:extLst>
          </p:cNvPr>
          <p:cNvSpPr>
            <a:spLocks noGrp="1"/>
          </p:cNvSpPr>
          <p:nvPr>
            <p:ph type="sldNum" sz="quarter" idx="5"/>
          </p:nvPr>
        </p:nvSpPr>
        <p:spPr/>
        <p:txBody>
          <a:bodyPr/>
          <a:lstStyle/>
          <a:p>
            <a:fld id="{92EA0BE4-225B-4BD5-92EF-044687F56CF0}" type="slidenum">
              <a:rPr kumimoji="1" lang="ja-JP" altLang="en-US" smtClean="0"/>
              <a:t>49</a:t>
            </a:fld>
            <a:endParaRPr kumimoji="1" lang="ja-JP" altLang="en-US"/>
          </a:p>
        </p:txBody>
      </p:sp>
    </p:spTree>
    <p:extLst>
      <p:ext uri="{BB962C8B-B14F-4D97-AF65-F5344CB8AC3E}">
        <p14:creationId xmlns:p14="http://schemas.microsoft.com/office/powerpoint/2010/main" val="2769557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3459A-0B8F-033A-82F3-4AD380E88F2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554AFCA-EE37-AEE4-BFBC-7825A570B27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7552A42-49DF-5E88-9D6D-72516902A18F}"/>
              </a:ext>
            </a:extLst>
          </p:cNvPr>
          <p:cNvSpPr>
            <a:spLocks noGrp="1"/>
          </p:cNvSpPr>
          <p:nvPr>
            <p:ph type="body" idx="1"/>
          </p:nvPr>
        </p:nvSpPr>
        <p:spPr/>
        <p:txBody>
          <a:bodyPr/>
          <a:lstStyle/>
          <a:p>
            <a:r>
              <a:rPr lang="ja-JP" altLang="en-US" dirty="0">
                <a:ea typeface="游ゴシック"/>
              </a:rPr>
              <a:t>また、</a:t>
            </a:r>
            <a:r>
              <a:rPr lang="en-US" altLang="ja-JP" dirty="0">
                <a:ea typeface="游ゴシック"/>
              </a:rPr>
              <a:t>Hono </a:t>
            </a:r>
            <a:r>
              <a:rPr lang="ja-JP" altLang="en-US" dirty="0">
                <a:ea typeface="游ゴシック"/>
              </a:rPr>
              <a:t>はプロトコルをつなぐ存在としても有効です。</a:t>
            </a:r>
            <a:endParaRPr lang="en-US" altLang="ja-JP" dirty="0">
              <a:ea typeface="游ゴシック"/>
            </a:endParaRPr>
          </a:p>
        </p:txBody>
      </p:sp>
      <p:sp>
        <p:nvSpPr>
          <p:cNvPr id="4" name="スライド番号プレースホルダー 3">
            <a:extLst>
              <a:ext uri="{FF2B5EF4-FFF2-40B4-BE49-F238E27FC236}">
                <a16:creationId xmlns:a16="http://schemas.microsoft.com/office/drawing/2014/main" id="{A6AB656A-0FC1-D896-6CAD-830365780298}"/>
              </a:ext>
            </a:extLst>
          </p:cNvPr>
          <p:cNvSpPr>
            <a:spLocks noGrp="1"/>
          </p:cNvSpPr>
          <p:nvPr>
            <p:ph type="sldNum" sz="quarter" idx="5"/>
          </p:nvPr>
        </p:nvSpPr>
        <p:spPr/>
        <p:txBody>
          <a:bodyPr/>
          <a:lstStyle/>
          <a:p>
            <a:fld id="{92EA0BE4-225B-4BD5-92EF-044687F56CF0}" type="slidenum">
              <a:rPr kumimoji="1" lang="ja-JP" altLang="en-US" smtClean="0"/>
              <a:t>50</a:t>
            </a:fld>
            <a:endParaRPr kumimoji="1" lang="ja-JP" altLang="en-US"/>
          </a:p>
        </p:txBody>
      </p:sp>
    </p:spTree>
    <p:extLst>
      <p:ext uri="{BB962C8B-B14F-4D97-AF65-F5344CB8AC3E}">
        <p14:creationId xmlns:p14="http://schemas.microsoft.com/office/powerpoint/2010/main" val="3050970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8ED43-0C1C-4C9F-B997-EF5784134A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FC0AAA6-84B4-9851-BEE9-2C2578E9A7A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88CC429-7280-35A4-5969-F511F7E8650C}"/>
              </a:ext>
            </a:extLst>
          </p:cNvPr>
          <p:cNvSpPr>
            <a:spLocks noGrp="1"/>
          </p:cNvSpPr>
          <p:nvPr>
            <p:ph type="body" idx="1"/>
          </p:nvPr>
        </p:nvSpPr>
        <p:spPr/>
        <p:txBody>
          <a:bodyPr/>
          <a:lstStyle/>
          <a:p>
            <a:r>
              <a:rPr lang="ja-JP" altLang="en-US" dirty="0">
                <a:ea typeface="游ゴシック"/>
              </a:rPr>
              <a:t>また、</a:t>
            </a:r>
            <a:r>
              <a:rPr lang="en-US" altLang="ja-JP" dirty="0" err="1">
                <a:ea typeface="游ゴシック"/>
              </a:rPr>
              <a:t>WinterTC</a:t>
            </a:r>
            <a:r>
              <a:rPr lang="en-US" altLang="ja-JP" dirty="0">
                <a:ea typeface="游ゴシック"/>
              </a:rPr>
              <a:t> </a:t>
            </a:r>
            <a:r>
              <a:rPr lang="ja-JP" altLang="en-US" dirty="0">
                <a:ea typeface="游ゴシック"/>
              </a:rPr>
              <a:t>になりましたが、サーバーサイド </a:t>
            </a:r>
            <a:r>
              <a:rPr lang="en-US" altLang="ja-JP" dirty="0">
                <a:ea typeface="游ゴシック"/>
              </a:rPr>
              <a:t>Web </a:t>
            </a:r>
            <a:r>
              <a:rPr lang="ja-JP" altLang="en-US" dirty="0">
                <a:ea typeface="游ゴシック"/>
              </a:rPr>
              <a:t>の標準策定にはまだまだ道が長いと思います。</a:t>
            </a:r>
            <a:endParaRPr lang="en-US" altLang="ja-JP" dirty="0">
              <a:ea typeface="游ゴシック"/>
            </a:endParaRPr>
          </a:p>
          <a:p>
            <a:r>
              <a:rPr lang="ja-JP" altLang="en-US" dirty="0">
                <a:ea typeface="游ゴシック"/>
              </a:rPr>
              <a:t>ここにある</a:t>
            </a:r>
            <a:r>
              <a:rPr lang="en-US" altLang="ja-JP" dirty="0">
                <a:ea typeface="游ゴシック"/>
              </a:rPr>
              <a:t>API </a:t>
            </a:r>
            <a:r>
              <a:rPr lang="ja-JP" altLang="en-US" dirty="0">
                <a:ea typeface="游ゴシック"/>
              </a:rPr>
              <a:t>はどれも未完成で、</a:t>
            </a:r>
            <a:r>
              <a:rPr lang="en-US" altLang="ja-JP" dirty="0">
                <a:ea typeface="游ゴシック"/>
              </a:rPr>
              <a:t>Hono </a:t>
            </a:r>
            <a:r>
              <a:rPr lang="ja-JP" altLang="en-US" dirty="0">
                <a:ea typeface="游ゴシック"/>
              </a:rPr>
              <a:t>はまだ必要ではないでしょうか</a:t>
            </a:r>
            <a:endParaRPr lang="en-US" altLang="ja-JP" dirty="0">
              <a:ea typeface="游ゴシック"/>
            </a:endParaRPr>
          </a:p>
        </p:txBody>
      </p:sp>
      <p:sp>
        <p:nvSpPr>
          <p:cNvPr id="4" name="スライド番号プレースホルダー 3">
            <a:extLst>
              <a:ext uri="{FF2B5EF4-FFF2-40B4-BE49-F238E27FC236}">
                <a16:creationId xmlns:a16="http://schemas.microsoft.com/office/drawing/2014/main" id="{7AC0FEF8-B2D0-9D1D-7B86-8E2EEE3DD9D1}"/>
              </a:ext>
            </a:extLst>
          </p:cNvPr>
          <p:cNvSpPr>
            <a:spLocks noGrp="1"/>
          </p:cNvSpPr>
          <p:nvPr>
            <p:ph type="sldNum" sz="quarter" idx="5"/>
          </p:nvPr>
        </p:nvSpPr>
        <p:spPr/>
        <p:txBody>
          <a:bodyPr/>
          <a:lstStyle/>
          <a:p>
            <a:fld id="{92EA0BE4-225B-4BD5-92EF-044687F56CF0}" type="slidenum">
              <a:rPr kumimoji="1" lang="ja-JP" altLang="en-US" smtClean="0"/>
              <a:t>51</a:t>
            </a:fld>
            <a:endParaRPr kumimoji="1" lang="ja-JP" altLang="en-US"/>
          </a:p>
        </p:txBody>
      </p:sp>
    </p:spTree>
    <p:extLst>
      <p:ext uri="{BB962C8B-B14F-4D97-AF65-F5344CB8AC3E}">
        <p14:creationId xmlns:p14="http://schemas.microsoft.com/office/powerpoint/2010/main" val="26272019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2EA0BE4-225B-4BD5-92EF-044687F56CF0}" type="slidenum">
              <a:rPr kumimoji="1" lang="ja-JP" altLang="en-US" smtClean="0"/>
              <a:t>52</a:t>
            </a:fld>
            <a:endParaRPr kumimoji="1" lang="ja-JP" altLang="en-US"/>
          </a:p>
        </p:txBody>
      </p:sp>
    </p:spTree>
    <p:extLst>
      <p:ext uri="{BB962C8B-B14F-4D97-AF65-F5344CB8AC3E}">
        <p14:creationId xmlns:p14="http://schemas.microsoft.com/office/powerpoint/2010/main" val="25491613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Hono </a:t>
            </a:r>
            <a:r>
              <a:rPr kumimoji="1" lang="ja-JP" altLang="en-US" dirty="0"/>
              <a:t>を使いましょう。</a:t>
            </a:r>
            <a:endParaRPr kumimoji="1" lang="en-US" altLang="ja-JP" dirty="0"/>
          </a:p>
          <a:p>
            <a:pPr marL="171450" indent="-171450">
              <a:buFont typeface="Arial" panose="020B0604020202020204" pitchFamily="34" charset="0"/>
              <a:buChar char="•"/>
            </a:pPr>
            <a:r>
              <a:rPr kumimoji="1" lang="ja-JP" altLang="en-US" dirty="0"/>
              <a:t>コア以外の要素はミドルウェアに委託するというシンプルなシステムで動作し、</a:t>
            </a:r>
            <a:endParaRPr kumimoji="1" lang="en-US" altLang="ja-JP" dirty="0"/>
          </a:p>
          <a:p>
            <a:pPr marL="171450" indent="-171450">
              <a:buFont typeface="Arial" panose="020B0604020202020204" pitchFamily="34" charset="0"/>
              <a:buChar char="•"/>
            </a:pPr>
            <a:r>
              <a:rPr kumimoji="1" lang="ja-JP" altLang="en-US" dirty="0"/>
              <a:t>豊富なエコシステムを持っていて</a:t>
            </a:r>
            <a:endParaRPr kumimoji="1" lang="en-US" altLang="ja-JP" dirty="0"/>
          </a:p>
          <a:p>
            <a:pPr marL="171450" indent="-171450">
              <a:buFont typeface="Arial" panose="020B0604020202020204" pitchFamily="34" charset="0"/>
              <a:buChar char="•"/>
            </a:pPr>
            <a:r>
              <a:rPr kumimoji="1" lang="en-US" altLang="ja-JP" dirty="0"/>
              <a:t>REST</a:t>
            </a:r>
            <a:r>
              <a:rPr kumimoji="1" lang="ja-JP" altLang="en-US" dirty="0"/>
              <a:t> という共通化された規格の上で動いていて、</a:t>
            </a:r>
            <a:endParaRPr kumimoji="1" lang="en-US" altLang="ja-JP" dirty="0"/>
          </a:p>
          <a:p>
            <a:pPr marL="171450" indent="-171450">
              <a:buFont typeface="Arial" panose="020B0604020202020204" pitchFamily="34" charset="0"/>
              <a:buChar char="•"/>
            </a:pPr>
            <a:r>
              <a:rPr kumimoji="1" lang="en-US" altLang="ja-JP" dirty="0"/>
              <a:t>Web </a:t>
            </a:r>
            <a:r>
              <a:rPr kumimoji="1" lang="ja-JP" altLang="en-US" dirty="0"/>
              <a:t>標準でどこでも動きます。</a:t>
            </a:r>
            <a:endParaRPr kumimoji="1" lang="en-US" altLang="ja-JP" dirty="0"/>
          </a:p>
          <a:p>
            <a:pPr marL="628650" lvl="1" indent="-171450">
              <a:buFont typeface="Arial" panose="020B0604020202020204" pitchFamily="34" charset="0"/>
              <a:buChar char="•"/>
            </a:pPr>
            <a:r>
              <a:rPr kumimoji="1" lang="en-US" altLang="ja-JP" dirty="0"/>
              <a:t>ESP32 </a:t>
            </a:r>
            <a:r>
              <a:rPr kumimoji="1" lang="ja-JP" altLang="en-US" dirty="0"/>
              <a:t>でも動きました</a:t>
            </a:r>
            <a:endParaRPr kumimoji="1" lang="en-US" altLang="ja-JP" dirty="0"/>
          </a:p>
        </p:txBody>
      </p:sp>
      <p:sp>
        <p:nvSpPr>
          <p:cNvPr id="4" name="スライド番号プレースホルダー 3"/>
          <p:cNvSpPr>
            <a:spLocks noGrp="1"/>
          </p:cNvSpPr>
          <p:nvPr>
            <p:ph type="sldNum" sz="quarter" idx="5"/>
          </p:nvPr>
        </p:nvSpPr>
        <p:spPr/>
        <p:txBody>
          <a:bodyPr/>
          <a:lstStyle/>
          <a:p>
            <a:fld id="{92EA0BE4-225B-4BD5-92EF-044687F56CF0}" type="slidenum">
              <a:rPr kumimoji="1" lang="ja-JP" altLang="en-US" smtClean="0"/>
              <a:t>53</a:t>
            </a:fld>
            <a:endParaRPr kumimoji="1" lang="ja-JP" altLang="en-US"/>
          </a:p>
        </p:txBody>
      </p:sp>
    </p:spTree>
    <p:extLst>
      <p:ext uri="{BB962C8B-B14F-4D97-AF65-F5344CB8AC3E}">
        <p14:creationId xmlns:p14="http://schemas.microsoft.com/office/powerpoint/2010/main" val="31053584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12019-E5A2-274F-3D52-DE7E02EE986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5872D81-D190-2235-9B13-59FC86A737A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FD32EAD-AA38-8A23-A784-F352DA787F1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FF7673AD-832B-9D5B-4E89-127C1CD1B226}"/>
              </a:ext>
            </a:extLst>
          </p:cNvPr>
          <p:cNvSpPr>
            <a:spLocks noGrp="1"/>
          </p:cNvSpPr>
          <p:nvPr>
            <p:ph type="sldNum" sz="quarter" idx="5"/>
          </p:nvPr>
        </p:nvSpPr>
        <p:spPr/>
        <p:txBody>
          <a:bodyPr/>
          <a:lstStyle/>
          <a:p>
            <a:fld id="{92EA0BE4-225B-4BD5-92EF-044687F56CF0}" type="slidenum">
              <a:rPr kumimoji="1" lang="ja-JP" altLang="en-US" smtClean="0"/>
              <a:t>54</a:t>
            </a:fld>
            <a:endParaRPr kumimoji="1" lang="ja-JP" altLang="en-US"/>
          </a:p>
        </p:txBody>
      </p:sp>
    </p:spTree>
    <p:extLst>
      <p:ext uri="{BB962C8B-B14F-4D97-AF65-F5344CB8AC3E}">
        <p14:creationId xmlns:p14="http://schemas.microsoft.com/office/powerpoint/2010/main" val="2524597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Hono </a:t>
            </a:r>
            <a:r>
              <a:rPr kumimoji="1" lang="ja-JP" altLang="en-US" dirty="0"/>
              <a:t>を使いましょう。</a:t>
            </a:r>
          </a:p>
        </p:txBody>
      </p:sp>
      <p:sp>
        <p:nvSpPr>
          <p:cNvPr id="4" name="スライド番号プレースホルダー 3"/>
          <p:cNvSpPr>
            <a:spLocks noGrp="1"/>
          </p:cNvSpPr>
          <p:nvPr>
            <p:ph type="sldNum" sz="quarter" idx="5"/>
          </p:nvPr>
        </p:nvSpPr>
        <p:spPr/>
        <p:txBody>
          <a:bodyPr/>
          <a:lstStyle/>
          <a:p>
            <a:fld id="{92EA0BE4-225B-4BD5-92EF-044687F56CF0}" type="slidenum">
              <a:rPr kumimoji="1" lang="ja-JP" altLang="en-US" smtClean="0"/>
              <a:t>55</a:t>
            </a:fld>
            <a:endParaRPr kumimoji="1" lang="ja-JP" altLang="en-US"/>
          </a:p>
        </p:txBody>
      </p:sp>
    </p:spTree>
    <p:extLst>
      <p:ext uri="{BB962C8B-B14F-4D97-AF65-F5344CB8AC3E}">
        <p14:creationId xmlns:p14="http://schemas.microsoft.com/office/powerpoint/2010/main" val="79361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2ECC7-B4C7-2AE0-9CF6-5E45BAB1DE4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13C9982-86EC-458C-0B8F-7C0BF18D3A4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9B7F52C-B1EF-84FC-B6B4-EF58CCE684FF}"/>
              </a:ext>
            </a:extLst>
          </p:cNvPr>
          <p:cNvSpPr>
            <a:spLocks noGrp="1"/>
          </p:cNvSpPr>
          <p:nvPr>
            <p:ph type="body" idx="1"/>
          </p:nvPr>
        </p:nvSpPr>
        <p:spPr/>
        <p:txBody>
          <a:bodyPr/>
          <a:lstStyle/>
          <a:p>
            <a:r>
              <a:rPr kumimoji="1" lang="ja-JP" altLang="en-US" dirty="0"/>
              <a:t>最近は未踏ジュニアというアンダー</a:t>
            </a:r>
            <a:r>
              <a:rPr kumimoji="1" lang="en-US" altLang="ja-JP" dirty="0"/>
              <a:t>18</a:t>
            </a:r>
            <a:r>
              <a:rPr kumimoji="1" lang="ja-JP" altLang="en-US" dirty="0"/>
              <a:t>のクリエイター育成プログラムで、</a:t>
            </a:r>
            <a:r>
              <a:rPr kumimoji="1" lang="en-US" altLang="ja-JP" dirty="0"/>
              <a:t>LLM </a:t>
            </a:r>
            <a:r>
              <a:rPr kumimoji="1" lang="ja-JP" altLang="en-US" dirty="0"/>
              <a:t>を使った初心者でも簡単に画像加工ができるソフトウェアを </a:t>
            </a:r>
            <a:r>
              <a:rPr kumimoji="1" lang="en-US" altLang="ja-JP" dirty="0"/>
              <a:t>3 </a:t>
            </a:r>
            <a:r>
              <a:rPr kumimoji="1" lang="ja-JP" altLang="en-US" dirty="0"/>
              <a:t>人のチームで作っています。これはもちろん </a:t>
            </a:r>
            <a:r>
              <a:rPr kumimoji="1" lang="en-US" altLang="ja-JP" dirty="0"/>
              <a:t>Hono </a:t>
            </a:r>
            <a:r>
              <a:rPr kumimoji="1" lang="ja-JP" altLang="en-US" dirty="0"/>
              <a:t>を使用しています。</a:t>
            </a:r>
            <a:endParaRPr kumimoji="1" lang="en-US" altLang="ja-JP" dirty="0"/>
          </a:p>
          <a:p>
            <a:endParaRPr kumimoji="1" lang="en-US" altLang="ja-JP" dirty="0"/>
          </a:p>
          <a:p>
            <a:r>
              <a:rPr kumimoji="1" lang="ja-JP" altLang="en-US" dirty="0"/>
              <a:t>ちなみに、この未踏ジュニアというプログラムの卒業生や現役生のプロジェクトには、</a:t>
            </a:r>
            <a:r>
              <a:rPr kumimoji="1" lang="en-US" altLang="ja-JP" dirty="0"/>
              <a:t>Hono </a:t>
            </a:r>
            <a:r>
              <a:rPr kumimoji="1" lang="ja-JP" altLang="en-US" dirty="0"/>
              <a:t>を使っているものが多くあるので、興味があれば調べてみてください。</a:t>
            </a:r>
            <a:endParaRPr kumimoji="1" lang="en-US" altLang="ja-JP" dirty="0"/>
          </a:p>
        </p:txBody>
      </p:sp>
      <p:sp>
        <p:nvSpPr>
          <p:cNvPr id="4" name="スライド番号プレースホルダー 3">
            <a:extLst>
              <a:ext uri="{FF2B5EF4-FFF2-40B4-BE49-F238E27FC236}">
                <a16:creationId xmlns:a16="http://schemas.microsoft.com/office/drawing/2014/main" id="{EA4EAD32-4DF3-2C1A-9CA9-A05944FAFC7C}"/>
              </a:ext>
            </a:extLst>
          </p:cNvPr>
          <p:cNvSpPr>
            <a:spLocks noGrp="1"/>
          </p:cNvSpPr>
          <p:nvPr>
            <p:ph type="sldNum" sz="quarter" idx="5"/>
          </p:nvPr>
        </p:nvSpPr>
        <p:spPr/>
        <p:txBody>
          <a:bodyPr/>
          <a:lstStyle/>
          <a:p>
            <a:fld id="{92EA0BE4-225B-4BD5-92EF-044687F56CF0}" type="slidenum">
              <a:rPr kumimoji="1" lang="ja-JP" altLang="en-US" smtClean="0"/>
              <a:t>9</a:t>
            </a:fld>
            <a:endParaRPr kumimoji="1" lang="ja-JP" altLang="en-US"/>
          </a:p>
        </p:txBody>
      </p:sp>
    </p:spTree>
    <p:extLst>
      <p:ext uri="{BB962C8B-B14F-4D97-AF65-F5344CB8AC3E}">
        <p14:creationId xmlns:p14="http://schemas.microsoft.com/office/powerpoint/2010/main" val="452949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本題の、</a:t>
            </a:r>
            <a:r>
              <a:rPr kumimoji="1" lang="en-US" altLang="ja-JP" dirty="0"/>
              <a:t>Hono </a:t>
            </a:r>
            <a:r>
              <a:rPr kumimoji="1" lang="ja-JP" altLang="en-US" dirty="0"/>
              <a:t>は必要ない、、、、かもしれない、に戻りましょう。</a:t>
            </a:r>
            <a:endParaRPr kumimoji="1" lang="en-US" altLang="ja-JP" dirty="0"/>
          </a:p>
          <a:p>
            <a:endParaRPr kumimoji="1" lang="en-US" altLang="ja-JP" dirty="0"/>
          </a:p>
          <a:p>
            <a:r>
              <a:rPr kumimoji="1" lang="ja-JP" altLang="en-US" dirty="0"/>
              <a:t>まず、</a:t>
            </a:r>
            <a:r>
              <a:rPr kumimoji="1" lang="en-US" altLang="ja-JP" dirty="0"/>
              <a:t>Hono </a:t>
            </a:r>
            <a:r>
              <a:rPr kumimoji="1" lang="ja-JP" altLang="en-US" dirty="0"/>
              <a:t>は遅いです。</a:t>
            </a:r>
            <a:endParaRPr kumimoji="1" lang="en-US" altLang="ja-JP" dirty="0"/>
          </a:p>
          <a:p>
            <a:r>
              <a:rPr kumimoji="1" lang="ja-JP" altLang="en-US" dirty="0"/>
              <a:t>フレームワークの選定はユースケースによってによって選ぶのが一番重要です。そのため、単純に速度が速ければよいのではありません。しかしここではいったんそれを置いておいてクイズです。</a:t>
            </a:r>
            <a:endParaRPr kumimoji="1" lang="en-US" altLang="ja-JP" dirty="0"/>
          </a:p>
        </p:txBody>
      </p:sp>
      <p:sp>
        <p:nvSpPr>
          <p:cNvPr id="4" name="スライド番号プレースホルダー 3"/>
          <p:cNvSpPr>
            <a:spLocks noGrp="1"/>
          </p:cNvSpPr>
          <p:nvPr>
            <p:ph type="sldNum" sz="quarter" idx="5"/>
          </p:nvPr>
        </p:nvSpPr>
        <p:spPr/>
        <p:txBody>
          <a:bodyPr/>
          <a:lstStyle/>
          <a:p>
            <a:fld id="{92EA0BE4-225B-4BD5-92EF-044687F56CF0}" type="slidenum">
              <a:rPr kumimoji="1" lang="ja-JP" altLang="en-US" smtClean="0"/>
              <a:t>12</a:t>
            </a:fld>
            <a:endParaRPr kumimoji="1" lang="ja-JP" altLang="en-US"/>
          </a:p>
        </p:txBody>
      </p:sp>
    </p:spTree>
    <p:extLst>
      <p:ext uri="{BB962C8B-B14F-4D97-AF65-F5344CB8AC3E}">
        <p14:creationId xmlns:p14="http://schemas.microsoft.com/office/powerpoint/2010/main" val="2644532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じゃじゃん</a:t>
            </a:r>
            <a:endParaRPr kumimoji="1" lang="en-US" altLang="ja-JP" dirty="0"/>
          </a:p>
          <a:p>
            <a:endParaRPr kumimoji="1" lang="en-US" altLang="ja-JP" dirty="0"/>
          </a:p>
          <a:p>
            <a:r>
              <a:rPr kumimoji="1" lang="ja-JP" altLang="en-US" dirty="0"/>
              <a:t>次のうち、</a:t>
            </a:r>
            <a:r>
              <a:rPr kumimoji="1" lang="en-US" altLang="ja-JP" dirty="0"/>
              <a:t>1</a:t>
            </a:r>
            <a:r>
              <a:rPr kumimoji="1" lang="ja-JP" altLang="en-US" dirty="0"/>
              <a:t>秒あたりに処理できるリクエスト数が大きいものはどれでしょう？</a:t>
            </a:r>
          </a:p>
          <a:p>
            <a:r>
              <a:rPr lang="ja-JP" altLang="en-US" dirty="0">
                <a:ea typeface="游ゴシック"/>
              </a:rPr>
              <a:t>Elysia on Bun,</a:t>
            </a:r>
            <a:endParaRPr lang="en-US" altLang="ja-JP" dirty="0">
              <a:ea typeface="游ゴシック"/>
            </a:endParaRPr>
          </a:p>
          <a:p>
            <a:r>
              <a:rPr lang="ja-JP" altLang="en-US" dirty="0">
                <a:ea typeface="游ゴシック"/>
              </a:rPr>
              <a:t>Hono on Bun,</a:t>
            </a:r>
            <a:endParaRPr lang="en-US" altLang="ja-JP" dirty="0">
              <a:ea typeface="游ゴシック"/>
            </a:endParaRPr>
          </a:p>
          <a:p>
            <a:r>
              <a:rPr lang="ja-JP" altLang="en-US" dirty="0">
                <a:ea typeface="游ゴシック"/>
              </a:rPr>
              <a:t>Fastify on Node,</a:t>
            </a:r>
            <a:endParaRPr lang="en-US" altLang="ja-JP" dirty="0">
              <a:ea typeface="游ゴシック"/>
            </a:endParaRPr>
          </a:p>
          <a:p>
            <a:r>
              <a:rPr lang="ja-JP" altLang="en-US" dirty="0">
                <a:ea typeface="游ゴシック"/>
              </a:rPr>
              <a:t>Express on Bun。</a:t>
            </a:r>
          </a:p>
        </p:txBody>
      </p:sp>
      <p:sp>
        <p:nvSpPr>
          <p:cNvPr id="4" name="スライド番号プレースホルダー 3"/>
          <p:cNvSpPr>
            <a:spLocks noGrp="1"/>
          </p:cNvSpPr>
          <p:nvPr>
            <p:ph type="sldNum" sz="quarter" idx="5"/>
          </p:nvPr>
        </p:nvSpPr>
        <p:spPr/>
        <p:txBody>
          <a:bodyPr/>
          <a:lstStyle/>
          <a:p>
            <a:fld id="{92EA0BE4-225B-4BD5-92EF-044687F56CF0}" type="slidenum">
              <a:rPr kumimoji="1" lang="ja-JP" altLang="en-US" smtClean="0"/>
              <a:t>15</a:t>
            </a:fld>
            <a:endParaRPr kumimoji="1" lang="ja-JP" altLang="en-US"/>
          </a:p>
        </p:txBody>
      </p:sp>
    </p:spTree>
    <p:extLst>
      <p:ext uri="{BB962C8B-B14F-4D97-AF65-F5344CB8AC3E}">
        <p14:creationId xmlns:p14="http://schemas.microsoft.com/office/powerpoint/2010/main" val="1878424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5DD91-92B0-7AFA-4BB9-D1E2CBABA5B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6F52C1-79C1-FE27-2506-10FC24CFDDF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6D1281F-C75B-91D6-3C80-CC2A0C4AFA9B}"/>
              </a:ext>
            </a:extLst>
          </p:cNvPr>
          <p:cNvSpPr>
            <a:spLocks noGrp="1"/>
          </p:cNvSpPr>
          <p:nvPr>
            <p:ph type="body" idx="1"/>
          </p:nvPr>
        </p:nvSpPr>
        <p:spPr/>
        <p:txBody>
          <a:bodyPr/>
          <a:lstStyle/>
          <a:p>
            <a:r>
              <a:rPr lang="ja-JP" altLang="en-US" dirty="0">
                <a:ea typeface="游ゴシック"/>
              </a:rPr>
              <a:t>正解は、Elysia です。</a:t>
            </a:r>
            <a:endParaRPr lang="en-US" altLang="ja-JP" dirty="0">
              <a:ea typeface="游ゴシック"/>
            </a:endParaRPr>
          </a:p>
          <a:p>
            <a:endParaRPr lang="en-US" altLang="ja-JP" dirty="0">
              <a:ea typeface="游ゴシック"/>
            </a:endParaRPr>
          </a:p>
          <a:p>
            <a:r>
              <a:rPr lang="ja-JP" altLang="en-US" dirty="0">
                <a:ea typeface="游ゴシック"/>
              </a:rPr>
              <a:t>続いて </a:t>
            </a:r>
            <a:r>
              <a:rPr lang="en-US" altLang="ja-JP" dirty="0">
                <a:ea typeface="游ゴシック"/>
              </a:rPr>
              <a:t>Hono, </a:t>
            </a:r>
            <a:r>
              <a:rPr lang="en-US" altLang="ja-JP" dirty="0" err="1">
                <a:ea typeface="游ゴシック"/>
              </a:rPr>
              <a:t>Fastify</a:t>
            </a:r>
            <a:r>
              <a:rPr lang="en-US" altLang="ja-JP" dirty="0">
                <a:ea typeface="游ゴシック"/>
              </a:rPr>
              <a:t>, Bun </a:t>
            </a:r>
            <a:r>
              <a:rPr lang="ja-JP" altLang="en-US" dirty="0">
                <a:ea typeface="游ゴシック"/>
              </a:rPr>
              <a:t>と続きます。</a:t>
            </a:r>
            <a:endParaRPr lang="en-US" altLang="ja-JP" dirty="0">
              <a:ea typeface="游ゴシック"/>
            </a:endParaRPr>
          </a:p>
          <a:p>
            <a:endParaRPr lang="en-US" altLang="ja-JP" dirty="0">
              <a:ea typeface="游ゴシック"/>
            </a:endParaRPr>
          </a:p>
          <a:p>
            <a:r>
              <a:rPr lang="en-US" altLang="ja-JP" dirty="0">
                <a:ea typeface="游ゴシック"/>
              </a:rPr>
              <a:t>Hono </a:t>
            </a:r>
            <a:r>
              <a:rPr lang="ja-JP" altLang="en-US" dirty="0">
                <a:ea typeface="游ゴシック"/>
              </a:rPr>
              <a:t>のカンファレンスで何を話しているんだってなりますね。</a:t>
            </a:r>
            <a:endParaRPr lang="en-US" altLang="ja-JP" dirty="0">
              <a:ea typeface="游ゴシック"/>
            </a:endParaRPr>
          </a:p>
          <a:p>
            <a:r>
              <a:rPr lang="ja-JP" altLang="en-US" dirty="0">
                <a:ea typeface="游ゴシック"/>
              </a:rPr>
              <a:t>これは </a:t>
            </a:r>
            <a:r>
              <a:rPr lang="en-US" altLang="ja-JP" dirty="0">
                <a:ea typeface="游ゴシック"/>
              </a:rPr>
              <a:t>Elysia </a:t>
            </a:r>
            <a:r>
              <a:rPr lang="ja-JP" altLang="en-US" dirty="0">
                <a:ea typeface="游ゴシック"/>
              </a:rPr>
              <a:t>の作者さんによる </a:t>
            </a:r>
            <a:r>
              <a:rPr lang="en-US" altLang="ja-JP" dirty="0">
                <a:ea typeface="游ゴシック"/>
              </a:rPr>
              <a:t>JS </a:t>
            </a:r>
            <a:r>
              <a:rPr lang="ja-JP" altLang="en-US" dirty="0">
                <a:ea typeface="游ゴシック"/>
              </a:rPr>
              <a:t>の </a:t>
            </a:r>
            <a:r>
              <a:rPr lang="en-US" altLang="ja-JP" dirty="0">
                <a:ea typeface="游ゴシック"/>
              </a:rPr>
              <a:t>Web </a:t>
            </a:r>
            <a:r>
              <a:rPr lang="ja-JP" altLang="en-US" dirty="0">
                <a:ea typeface="游ゴシック"/>
              </a:rPr>
              <a:t>ベンチマーク結果なんですけども</a:t>
            </a:r>
            <a:endParaRPr lang="en-US" altLang="ja-JP" dirty="0">
              <a:ea typeface="游ゴシック"/>
            </a:endParaRPr>
          </a:p>
        </p:txBody>
      </p:sp>
      <p:sp>
        <p:nvSpPr>
          <p:cNvPr id="4" name="スライド番号プレースホルダー 3">
            <a:extLst>
              <a:ext uri="{FF2B5EF4-FFF2-40B4-BE49-F238E27FC236}">
                <a16:creationId xmlns:a16="http://schemas.microsoft.com/office/drawing/2014/main" id="{4D13610C-53E2-42A2-54AB-98DAD9B7C94A}"/>
              </a:ext>
            </a:extLst>
          </p:cNvPr>
          <p:cNvSpPr>
            <a:spLocks noGrp="1"/>
          </p:cNvSpPr>
          <p:nvPr>
            <p:ph type="sldNum" sz="quarter" idx="5"/>
          </p:nvPr>
        </p:nvSpPr>
        <p:spPr/>
        <p:txBody>
          <a:bodyPr/>
          <a:lstStyle/>
          <a:p>
            <a:fld id="{92EA0BE4-225B-4BD5-92EF-044687F56CF0}" type="slidenum">
              <a:rPr kumimoji="1" lang="ja-JP" altLang="en-US" smtClean="0"/>
              <a:t>16</a:t>
            </a:fld>
            <a:endParaRPr kumimoji="1" lang="ja-JP" altLang="en-US"/>
          </a:p>
        </p:txBody>
      </p:sp>
    </p:spTree>
    <p:extLst>
      <p:ext uri="{BB962C8B-B14F-4D97-AF65-F5344CB8AC3E}">
        <p14:creationId xmlns:p14="http://schemas.microsoft.com/office/powerpoint/2010/main" val="1972803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6A9C3-6990-361D-5E06-65C5F5FA5F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823BD60-E7F9-DE2D-719B-0BD6BBF2EEC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222BAB6-3BD6-7057-4B2D-11591BEF5894}"/>
              </a:ext>
            </a:extLst>
          </p:cNvPr>
          <p:cNvSpPr>
            <a:spLocks noGrp="1"/>
          </p:cNvSpPr>
          <p:nvPr>
            <p:ph type="body" idx="1"/>
          </p:nvPr>
        </p:nvSpPr>
        <p:spPr/>
        <p:txBody>
          <a:bodyPr/>
          <a:lstStyle/>
          <a:p>
            <a:r>
              <a:rPr lang="ja-JP" altLang="en-US" dirty="0">
                <a:ea typeface="游ゴシック"/>
              </a:rPr>
              <a:t>こんな感じに速さがランキングされています。</a:t>
            </a:r>
            <a:endParaRPr lang="en-US" altLang="ja-JP" dirty="0">
              <a:ea typeface="游ゴシック"/>
            </a:endParaRPr>
          </a:p>
          <a:p>
            <a:endParaRPr lang="en-US" altLang="ja-JP" dirty="0">
              <a:ea typeface="游ゴシック"/>
            </a:endParaRPr>
          </a:p>
          <a:p>
            <a:r>
              <a:rPr lang="ja-JP" altLang="en-US" dirty="0">
                <a:ea typeface="游ゴシック"/>
              </a:rPr>
              <a:t>この一番速いのはバックエンドを マイクロ</a:t>
            </a:r>
            <a:r>
              <a:rPr lang="en-US" altLang="ja-JP" dirty="0">
                <a:ea typeface="游ゴシック"/>
              </a:rPr>
              <a:t>WebSocket </a:t>
            </a:r>
            <a:r>
              <a:rPr lang="ja-JP" altLang="en-US" dirty="0">
                <a:ea typeface="游ゴシック"/>
              </a:rPr>
              <a:t>っていうネイティブで書いたやつで、めっちゃ早いらしいです。</a:t>
            </a:r>
            <a:endParaRPr lang="en-US" altLang="ja-JP" dirty="0">
              <a:ea typeface="游ゴシック"/>
            </a:endParaRPr>
          </a:p>
          <a:p>
            <a:r>
              <a:rPr lang="ja-JP" altLang="en-US" dirty="0">
                <a:ea typeface="游ゴシック"/>
              </a:rPr>
              <a:t>続いて </a:t>
            </a:r>
            <a:r>
              <a:rPr lang="en-US" altLang="ja-JP" dirty="0">
                <a:ea typeface="游ゴシック"/>
              </a:rPr>
              <a:t>ultimate-express </a:t>
            </a:r>
            <a:r>
              <a:rPr lang="ja-JP" altLang="en-US" dirty="0">
                <a:ea typeface="游ゴシック"/>
              </a:rPr>
              <a:t>っていういかにも強そうなものが続きますが、これは </a:t>
            </a:r>
            <a:r>
              <a:rPr lang="en-US" altLang="ja-JP" dirty="0">
                <a:ea typeface="游ゴシック"/>
              </a:rPr>
              <a:t>express </a:t>
            </a:r>
            <a:r>
              <a:rPr lang="ja-JP" altLang="en-US" dirty="0">
                <a:ea typeface="游ゴシック"/>
              </a:rPr>
              <a:t>のバックエンドを </a:t>
            </a:r>
            <a:r>
              <a:rPr lang="en-US" altLang="ja-JP" dirty="0" err="1">
                <a:ea typeface="游ゴシック"/>
              </a:rPr>
              <a:t>uws</a:t>
            </a:r>
            <a:r>
              <a:rPr lang="en-US" altLang="ja-JP" dirty="0">
                <a:ea typeface="游ゴシック"/>
              </a:rPr>
              <a:t> </a:t>
            </a:r>
            <a:r>
              <a:rPr lang="ja-JP" altLang="en-US" dirty="0">
                <a:ea typeface="游ゴシック"/>
              </a:rPr>
              <a:t>にしたやつです。</a:t>
            </a:r>
            <a:endParaRPr lang="en-US" altLang="ja-JP" dirty="0">
              <a:ea typeface="游ゴシック"/>
            </a:endParaRPr>
          </a:p>
          <a:p>
            <a:endParaRPr lang="en-US" altLang="ja-JP" dirty="0">
              <a:ea typeface="游ゴシック"/>
            </a:endParaRPr>
          </a:p>
          <a:p>
            <a:r>
              <a:rPr lang="ja-JP" altLang="en-US" dirty="0">
                <a:ea typeface="游ゴシック"/>
              </a:rPr>
              <a:t>次に</a:t>
            </a:r>
            <a:r>
              <a:rPr lang="en-US" altLang="ja-JP" dirty="0">
                <a:ea typeface="游ゴシック"/>
              </a:rPr>
              <a:t> </a:t>
            </a:r>
            <a:r>
              <a:rPr lang="en-US" altLang="ja-JP" dirty="0" err="1">
                <a:ea typeface="游ゴシック"/>
              </a:rPr>
              <a:t>elysia</a:t>
            </a:r>
            <a:r>
              <a:rPr lang="en-US" altLang="ja-JP" dirty="0">
                <a:ea typeface="游ゴシック"/>
              </a:rPr>
              <a:t>, bun </a:t>
            </a:r>
            <a:r>
              <a:rPr lang="ja-JP" altLang="en-US" dirty="0">
                <a:ea typeface="游ゴシック"/>
              </a:rPr>
              <a:t>と続きますが、</a:t>
            </a:r>
            <a:r>
              <a:rPr lang="en-US" altLang="ja-JP" dirty="0">
                <a:ea typeface="游ゴシック"/>
              </a:rPr>
              <a:t>Bun </a:t>
            </a:r>
            <a:r>
              <a:rPr lang="ja-JP" altLang="en-US" dirty="0">
                <a:ea typeface="游ゴシック"/>
              </a:rPr>
              <a:t>でうごいているはずの</a:t>
            </a:r>
            <a:r>
              <a:rPr lang="en-US" altLang="ja-JP" dirty="0">
                <a:ea typeface="游ゴシック"/>
              </a:rPr>
              <a:t> </a:t>
            </a:r>
            <a:r>
              <a:rPr lang="en-US" altLang="ja-JP" dirty="0" err="1">
                <a:ea typeface="游ゴシック"/>
              </a:rPr>
              <a:t>elysia</a:t>
            </a:r>
            <a:r>
              <a:rPr lang="en-US" altLang="ja-JP" dirty="0">
                <a:ea typeface="游ゴシック"/>
              </a:rPr>
              <a:t> </a:t>
            </a:r>
            <a:r>
              <a:rPr lang="ja-JP" altLang="en-US" dirty="0">
                <a:ea typeface="游ゴシック"/>
              </a:rPr>
              <a:t>が </a:t>
            </a:r>
            <a:r>
              <a:rPr lang="en-US" altLang="ja-JP" dirty="0">
                <a:ea typeface="游ゴシック"/>
              </a:rPr>
              <a:t>Bun </a:t>
            </a:r>
            <a:r>
              <a:rPr lang="ja-JP" altLang="en-US" dirty="0">
                <a:ea typeface="游ゴシック"/>
              </a:rPr>
              <a:t>より速いのは謎ですね。誤差だと思いますが、</a:t>
            </a:r>
            <a:endParaRPr lang="en-US" altLang="ja-JP" dirty="0">
              <a:ea typeface="游ゴシック"/>
            </a:endParaRPr>
          </a:p>
          <a:p>
            <a:endParaRPr lang="en-US" altLang="ja-JP" dirty="0">
              <a:ea typeface="游ゴシック"/>
            </a:endParaRPr>
          </a:p>
          <a:p>
            <a:r>
              <a:rPr lang="ja-JP" altLang="en-US" dirty="0">
                <a:ea typeface="游ゴシック"/>
              </a:rPr>
              <a:t>そこからずっと続いて </a:t>
            </a:r>
            <a:r>
              <a:rPr lang="en-US" altLang="ja-JP" dirty="0">
                <a:ea typeface="游ゴシック"/>
              </a:rPr>
              <a:t>Hono </a:t>
            </a:r>
            <a:r>
              <a:rPr lang="ja-JP" altLang="en-US" dirty="0">
                <a:ea typeface="游ゴシック"/>
              </a:rPr>
              <a:t>が出てきす。</a:t>
            </a:r>
            <a:r>
              <a:rPr lang="en-US" altLang="ja-JP" dirty="0">
                <a:ea typeface="游ゴシック"/>
              </a:rPr>
              <a:t>Hono </a:t>
            </a:r>
            <a:r>
              <a:rPr lang="ja-JP" altLang="en-US" dirty="0">
                <a:ea typeface="游ゴシック"/>
              </a:rPr>
              <a:t>はマルチランタイムなので </a:t>
            </a:r>
            <a:r>
              <a:rPr lang="en-US" altLang="ja-JP" dirty="0">
                <a:ea typeface="游ゴシック"/>
              </a:rPr>
              <a:t>Bun, Deno, Node </a:t>
            </a:r>
            <a:r>
              <a:rPr lang="ja-JP" altLang="en-US" dirty="0">
                <a:ea typeface="游ゴシック"/>
              </a:rPr>
              <a:t>の </a:t>
            </a:r>
            <a:r>
              <a:rPr lang="en-US" altLang="ja-JP" dirty="0">
                <a:ea typeface="游ゴシック"/>
              </a:rPr>
              <a:t>3 </a:t>
            </a:r>
            <a:r>
              <a:rPr lang="ja-JP" altLang="en-US" dirty="0">
                <a:ea typeface="游ゴシック"/>
              </a:rPr>
              <a:t>順番でランタイムに影響されて順位が出ていますね・</a:t>
            </a:r>
            <a:endParaRPr lang="en-US" altLang="ja-JP" dirty="0">
              <a:ea typeface="游ゴシック"/>
            </a:endParaRPr>
          </a:p>
          <a:p>
            <a:endParaRPr lang="en-US" altLang="ja-JP" dirty="0">
              <a:ea typeface="游ゴシック"/>
            </a:endParaRPr>
          </a:p>
          <a:p>
            <a:r>
              <a:rPr lang="en-US" altLang="ja-JP" dirty="0">
                <a:ea typeface="游ゴシック"/>
              </a:rPr>
              <a:t>Hono </a:t>
            </a:r>
            <a:r>
              <a:rPr lang="ja-JP" altLang="en-US" dirty="0">
                <a:ea typeface="游ゴシック"/>
              </a:rPr>
              <a:t>は決して遅いわけではなく、このレベルになると上位層より十分戦えます。この次元になるとほぼほぼ変わらないわけです。</a:t>
            </a:r>
            <a:endParaRPr lang="en-US" altLang="ja-JP" dirty="0">
              <a:ea typeface="游ゴシック"/>
            </a:endParaRPr>
          </a:p>
          <a:p>
            <a:r>
              <a:rPr lang="ja-JP" altLang="en-US" dirty="0">
                <a:ea typeface="游ゴシック"/>
              </a:rPr>
              <a:t>ルーティング速度では十分 </a:t>
            </a:r>
            <a:r>
              <a:rPr lang="en-US" altLang="ja-JP" dirty="0">
                <a:ea typeface="游ゴシック"/>
              </a:rPr>
              <a:t>Hono </a:t>
            </a:r>
            <a:r>
              <a:rPr lang="ja-JP" altLang="en-US" dirty="0">
                <a:ea typeface="游ゴシック"/>
              </a:rPr>
              <a:t>は高速なわけで、スピードが十分速いとあとは </a:t>
            </a:r>
            <a:r>
              <a:rPr lang="en-US" altLang="ja-JP" dirty="0">
                <a:ea typeface="游ゴシック"/>
              </a:rPr>
              <a:t>UX </a:t>
            </a:r>
            <a:r>
              <a:rPr lang="ja-JP" altLang="en-US" dirty="0">
                <a:ea typeface="游ゴシック"/>
              </a:rPr>
              <a:t>で戦えるわけです。</a:t>
            </a:r>
            <a:endParaRPr lang="en-US" altLang="ja-JP" dirty="0">
              <a:ea typeface="游ゴシック"/>
            </a:endParaRPr>
          </a:p>
        </p:txBody>
      </p:sp>
      <p:sp>
        <p:nvSpPr>
          <p:cNvPr id="4" name="スライド番号プレースホルダー 3">
            <a:extLst>
              <a:ext uri="{FF2B5EF4-FFF2-40B4-BE49-F238E27FC236}">
                <a16:creationId xmlns:a16="http://schemas.microsoft.com/office/drawing/2014/main" id="{5DE7B164-26CC-C0FF-712E-28B778C6A79B}"/>
              </a:ext>
            </a:extLst>
          </p:cNvPr>
          <p:cNvSpPr>
            <a:spLocks noGrp="1"/>
          </p:cNvSpPr>
          <p:nvPr>
            <p:ph type="sldNum" sz="quarter" idx="5"/>
          </p:nvPr>
        </p:nvSpPr>
        <p:spPr/>
        <p:txBody>
          <a:bodyPr/>
          <a:lstStyle/>
          <a:p>
            <a:fld id="{92EA0BE4-225B-4BD5-92EF-044687F56CF0}" type="slidenum">
              <a:rPr kumimoji="1" lang="ja-JP" altLang="en-US" smtClean="0"/>
              <a:t>17</a:t>
            </a:fld>
            <a:endParaRPr kumimoji="1" lang="ja-JP" altLang="en-US"/>
          </a:p>
        </p:txBody>
      </p:sp>
    </p:spTree>
    <p:extLst>
      <p:ext uri="{BB962C8B-B14F-4D97-AF65-F5344CB8AC3E}">
        <p14:creationId xmlns:p14="http://schemas.microsoft.com/office/powerpoint/2010/main" val="174620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10D719-8898-78AA-CD4A-427C3A7B03B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2BD9E50-4EB8-6C28-BF50-3E686A3C8D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B496AD1-25A9-997D-D054-0352F87FEBBA}"/>
              </a:ext>
            </a:extLst>
          </p:cNvPr>
          <p:cNvSpPr>
            <a:spLocks noGrp="1"/>
          </p:cNvSpPr>
          <p:nvPr>
            <p:ph type="dt" sz="half" idx="10"/>
          </p:nvPr>
        </p:nvSpPr>
        <p:spPr/>
        <p:txBody>
          <a:bodyPr/>
          <a:lstStyle/>
          <a:p>
            <a:fld id="{278E51B7-7DB8-4116-B0C2-8D1F48D171DE}" type="datetimeFigureOut">
              <a:rPr kumimoji="1" lang="ja-JP" altLang="en-US" smtClean="0"/>
              <a:t>2025/10/18</a:t>
            </a:fld>
            <a:endParaRPr kumimoji="1" lang="ja-JP" altLang="en-US"/>
          </a:p>
        </p:txBody>
      </p:sp>
      <p:sp>
        <p:nvSpPr>
          <p:cNvPr id="5" name="フッター プレースホルダー 4">
            <a:extLst>
              <a:ext uri="{FF2B5EF4-FFF2-40B4-BE49-F238E27FC236}">
                <a16:creationId xmlns:a16="http://schemas.microsoft.com/office/drawing/2014/main" id="{4B61C3DA-8504-8BAA-0C83-8BB2F30ED28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C433DBC-D036-93AE-E727-160C32DCA946}"/>
              </a:ext>
            </a:extLst>
          </p:cNvPr>
          <p:cNvSpPr>
            <a:spLocks noGrp="1"/>
          </p:cNvSpPr>
          <p:nvPr>
            <p:ph type="sldNum" sz="quarter" idx="12"/>
          </p:nvPr>
        </p:nvSpPr>
        <p:spPr/>
        <p:txBody>
          <a:bodyPr/>
          <a:lstStyle/>
          <a:p>
            <a:fld id="{6C302CFB-ABBC-4585-9BAE-29E03CA8C03F}" type="slidenum">
              <a:rPr kumimoji="1" lang="ja-JP" altLang="en-US" smtClean="0"/>
              <a:t>‹#›</a:t>
            </a:fld>
            <a:endParaRPr kumimoji="1" lang="ja-JP" altLang="en-US"/>
          </a:p>
        </p:txBody>
      </p:sp>
    </p:spTree>
    <p:extLst>
      <p:ext uri="{BB962C8B-B14F-4D97-AF65-F5344CB8AC3E}">
        <p14:creationId xmlns:p14="http://schemas.microsoft.com/office/powerpoint/2010/main" val="2230702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31BE-CB41-9641-C950-C3E0E711F6B6}"/>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7DD5526-77EB-84A4-F3EA-301F3EE3F81A}"/>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C700666-977F-051A-F833-980FB5D28146}"/>
              </a:ext>
            </a:extLst>
          </p:cNvPr>
          <p:cNvSpPr>
            <a:spLocks noGrp="1"/>
          </p:cNvSpPr>
          <p:nvPr>
            <p:ph type="dt" sz="half" idx="10"/>
          </p:nvPr>
        </p:nvSpPr>
        <p:spPr/>
        <p:txBody>
          <a:bodyPr/>
          <a:lstStyle/>
          <a:p>
            <a:fld id="{278E51B7-7DB8-4116-B0C2-8D1F48D171DE}" type="datetimeFigureOut">
              <a:rPr kumimoji="1" lang="ja-JP" altLang="en-US" smtClean="0"/>
              <a:t>2025/10/18</a:t>
            </a:fld>
            <a:endParaRPr kumimoji="1" lang="ja-JP" altLang="en-US"/>
          </a:p>
        </p:txBody>
      </p:sp>
      <p:sp>
        <p:nvSpPr>
          <p:cNvPr id="5" name="フッター プレースホルダー 4">
            <a:extLst>
              <a:ext uri="{FF2B5EF4-FFF2-40B4-BE49-F238E27FC236}">
                <a16:creationId xmlns:a16="http://schemas.microsoft.com/office/drawing/2014/main" id="{8AEE398D-5565-26BC-CD36-2D928AEF9CA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87FDEA7-3E2F-6B8F-280D-194080982C20}"/>
              </a:ext>
            </a:extLst>
          </p:cNvPr>
          <p:cNvSpPr>
            <a:spLocks noGrp="1"/>
          </p:cNvSpPr>
          <p:nvPr>
            <p:ph type="sldNum" sz="quarter" idx="12"/>
          </p:nvPr>
        </p:nvSpPr>
        <p:spPr/>
        <p:txBody>
          <a:bodyPr/>
          <a:lstStyle/>
          <a:p>
            <a:fld id="{6C302CFB-ABBC-4585-9BAE-29E03CA8C03F}" type="slidenum">
              <a:rPr kumimoji="1" lang="ja-JP" altLang="en-US" smtClean="0"/>
              <a:t>‹#›</a:t>
            </a:fld>
            <a:endParaRPr kumimoji="1" lang="ja-JP" altLang="en-US"/>
          </a:p>
        </p:txBody>
      </p:sp>
    </p:spTree>
    <p:extLst>
      <p:ext uri="{BB962C8B-B14F-4D97-AF65-F5344CB8AC3E}">
        <p14:creationId xmlns:p14="http://schemas.microsoft.com/office/powerpoint/2010/main" val="24429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626238F-2F60-09E3-8ED0-6B9103C2F76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871D53F-D260-2D90-6F36-92D2501AD5E9}"/>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8083E56-DBC3-D22A-DF6C-510BC302214A}"/>
              </a:ext>
            </a:extLst>
          </p:cNvPr>
          <p:cNvSpPr>
            <a:spLocks noGrp="1"/>
          </p:cNvSpPr>
          <p:nvPr>
            <p:ph type="dt" sz="half" idx="10"/>
          </p:nvPr>
        </p:nvSpPr>
        <p:spPr/>
        <p:txBody>
          <a:bodyPr/>
          <a:lstStyle/>
          <a:p>
            <a:fld id="{278E51B7-7DB8-4116-B0C2-8D1F48D171DE}" type="datetimeFigureOut">
              <a:rPr kumimoji="1" lang="ja-JP" altLang="en-US" smtClean="0"/>
              <a:t>2025/10/18</a:t>
            </a:fld>
            <a:endParaRPr kumimoji="1" lang="ja-JP" altLang="en-US"/>
          </a:p>
        </p:txBody>
      </p:sp>
      <p:sp>
        <p:nvSpPr>
          <p:cNvPr id="5" name="フッター プレースホルダー 4">
            <a:extLst>
              <a:ext uri="{FF2B5EF4-FFF2-40B4-BE49-F238E27FC236}">
                <a16:creationId xmlns:a16="http://schemas.microsoft.com/office/drawing/2014/main" id="{F25CF284-F199-5B3A-75BB-F7AA31F4CE9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A2DDD28-2CD7-3D4F-535B-75B678E7D760}"/>
              </a:ext>
            </a:extLst>
          </p:cNvPr>
          <p:cNvSpPr>
            <a:spLocks noGrp="1"/>
          </p:cNvSpPr>
          <p:nvPr>
            <p:ph type="sldNum" sz="quarter" idx="12"/>
          </p:nvPr>
        </p:nvSpPr>
        <p:spPr/>
        <p:txBody>
          <a:bodyPr/>
          <a:lstStyle/>
          <a:p>
            <a:fld id="{6C302CFB-ABBC-4585-9BAE-29E03CA8C03F}" type="slidenum">
              <a:rPr kumimoji="1" lang="ja-JP" altLang="en-US" smtClean="0"/>
              <a:t>‹#›</a:t>
            </a:fld>
            <a:endParaRPr kumimoji="1" lang="ja-JP" altLang="en-US"/>
          </a:p>
        </p:txBody>
      </p:sp>
    </p:spTree>
    <p:extLst>
      <p:ext uri="{BB962C8B-B14F-4D97-AF65-F5344CB8AC3E}">
        <p14:creationId xmlns:p14="http://schemas.microsoft.com/office/powerpoint/2010/main" val="2787427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2BF96B-607E-BD29-20A4-F17B56BDE79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09FDE99-6FC7-3E2F-A42D-4E22A173E75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1E327B9-F399-04F1-166C-E3A816C4AB25}"/>
              </a:ext>
            </a:extLst>
          </p:cNvPr>
          <p:cNvSpPr>
            <a:spLocks noGrp="1"/>
          </p:cNvSpPr>
          <p:nvPr>
            <p:ph type="dt" sz="half" idx="10"/>
          </p:nvPr>
        </p:nvSpPr>
        <p:spPr/>
        <p:txBody>
          <a:bodyPr/>
          <a:lstStyle/>
          <a:p>
            <a:fld id="{278E51B7-7DB8-4116-B0C2-8D1F48D171DE}" type="datetimeFigureOut">
              <a:rPr kumimoji="1" lang="ja-JP" altLang="en-US" smtClean="0"/>
              <a:t>2025/10/18</a:t>
            </a:fld>
            <a:endParaRPr kumimoji="1" lang="ja-JP" altLang="en-US"/>
          </a:p>
        </p:txBody>
      </p:sp>
      <p:sp>
        <p:nvSpPr>
          <p:cNvPr id="5" name="フッター プレースホルダー 4">
            <a:extLst>
              <a:ext uri="{FF2B5EF4-FFF2-40B4-BE49-F238E27FC236}">
                <a16:creationId xmlns:a16="http://schemas.microsoft.com/office/drawing/2014/main" id="{56AB0B68-0D31-9CFF-3100-F92D1D4AAC3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888C680-FFDD-2F8C-C0A5-FD51C30DA94B}"/>
              </a:ext>
            </a:extLst>
          </p:cNvPr>
          <p:cNvSpPr>
            <a:spLocks noGrp="1"/>
          </p:cNvSpPr>
          <p:nvPr>
            <p:ph type="sldNum" sz="quarter" idx="12"/>
          </p:nvPr>
        </p:nvSpPr>
        <p:spPr/>
        <p:txBody>
          <a:bodyPr/>
          <a:lstStyle/>
          <a:p>
            <a:fld id="{6C302CFB-ABBC-4585-9BAE-29E03CA8C03F}" type="slidenum">
              <a:rPr kumimoji="1" lang="ja-JP" altLang="en-US" smtClean="0"/>
              <a:t>‹#›</a:t>
            </a:fld>
            <a:endParaRPr kumimoji="1" lang="ja-JP" altLang="en-US"/>
          </a:p>
        </p:txBody>
      </p:sp>
    </p:spTree>
    <p:extLst>
      <p:ext uri="{BB962C8B-B14F-4D97-AF65-F5344CB8AC3E}">
        <p14:creationId xmlns:p14="http://schemas.microsoft.com/office/powerpoint/2010/main" val="803918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621A99-F1E1-19D4-5CB3-43BA2FE5DE30}"/>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DD61647-3A07-F508-A29B-FD39ABEFE8C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2F692C3-8AD0-8A55-8A64-B4DED4AAFEDC}"/>
              </a:ext>
            </a:extLst>
          </p:cNvPr>
          <p:cNvSpPr>
            <a:spLocks noGrp="1"/>
          </p:cNvSpPr>
          <p:nvPr>
            <p:ph type="dt" sz="half" idx="10"/>
          </p:nvPr>
        </p:nvSpPr>
        <p:spPr/>
        <p:txBody>
          <a:bodyPr/>
          <a:lstStyle/>
          <a:p>
            <a:fld id="{278E51B7-7DB8-4116-B0C2-8D1F48D171DE}" type="datetimeFigureOut">
              <a:rPr kumimoji="1" lang="ja-JP" altLang="en-US" smtClean="0"/>
              <a:t>2025/10/18</a:t>
            </a:fld>
            <a:endParaRPr kumimoji="1" lang="ja-JP" altLang="en-US"/>
          </a:p>
        </p:txBody>
      </p:sp>
      <p:sp>
        <p:nvSpPr>
          <p:cNvPr id="5" name="フッター プレースホルダー 4">
            <a:extLst>
              <a:ext uri="{FF2B5EF4-FFF2-40B4-BE49-F238E27FC236}">
                <a16:creationId xmlns:a16="http://schemas.microsoft.com/office/drawing/2014/main" id="{47B3C92B-F23E-EF39-A205-42F755F02B0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3BD7F1E-E44C-D715-1BAA-DBA864636742}"/>
              </a:ext>
            </a:extLst>
          </p:cNvPr>
          <p:cNvSpPr>
            <a:spLocks noGrp="1"/>
          </p:cNvSpPr>
          <p:nvPr>
            <p:ph type="sldNum" sz="quarter" idx="12"/>
          </p:nvPr>
        </p:nvSpPr>
        <p:spPr/>
        <p:txBody>
          <a:bodyPr/>
          <a:lstStyle/>
          <a:p>
            <a:fld id="{6C302CFB-ABBC-4585-9BAE-29E03CA8C03F}" type="slidenum">
              <a:rPr kumimoji="1" lang="ja-JP" altLang="en-US" smtClean="0"/>
              <a:t>‹#›</a:t>
            </a:fld>
            <a:endParaRPr kumimoji="1" lang="ja-JP" altLang="en-US"/>
          </a:p>
        </p:txBody>
      </p:sp>
    </p:spTree>
    <p:extLst>
      <p:ext uri="{BB962C8B-B14F-4D97-AF65-F5344CB8AC3E}">
        <p14:creationId xmlns:p14="http://schemas.microsoft.com/office/powerpoint/2010/main" val="188055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3402DF-571B-B002-2766-232EB92D62C4}"/>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30FD175-E7E4-76CF-9609-E0719639D0C9}"/>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4DEF971-D525-3672-E38F-090FDEFF97AF}"/>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D20D151D-5575-4216-F3CB-798B8E5E2DA6}"/>
              </a:ext>
            </a:extLst>
          </p:cNvPr>
          <p:cNvSpPr>
            <a:spLocks noGrp="1"/>
          </p:cNvSpPr>
          <p:nvPr>
            <p:ph type="dt" sz="half" idx="10"/>
          </p:nvPr>
        </p:nvSpPr>
        <p:spPr/>
        <p:txBody>
          <a:bodyPr/>
          <a:lstStyle/>
          <a:p>
            <a:fld id="{278E51B7-7DB8-4116-B0C2-8D1F48D171DE}" type="datetimeFigureOut">
              <a:rPr kumimoji="1" lang="ja-JP" altLang="en-US" smtClean="0"/>
              <a:t>2025/10/18</a:t>
            </a:fld>
            <a:endParaRPr kumimoji="1" lang="ja-JP" altLang="en-US"/>
          </a:p>
        </p:txBody>
      </p:sp>
      <p:sp>
        <p:nvSpPr>
          <p:cNvPr id="6" name="フッター プレースホルダー 5">
            <a:extLst>
              <a:ext uri="{FF2B5EF4-FFF2-40B4-BE49-F238E27FC236}">
                <a16:creationId xmlns:a16="http://schemas.microsoft.com/office/drawing/2014/main" id="{AF5B03AB-B216-0AD4-FE61-F4A3AC2AB72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D63E4E7-7449-E0FC-FE32-45C2C133BF62}"/>
              </a:ext>
            </a:extLst>
          </p:cNvPr>
          <p:cNvSpPr>
            <a:spLocks noGrp="1"/>
          </p:cNvSpPr>
          <p:nvPr>
            <p:ph type="sldNum" sz="quarter" idx="12"/>
          </p:nvPr>
        </p:nvSpPr>
        <p:spPr/>
        <p:txBody>
          <a:bodyPr/>
          <a:lstStyle/>
          <a:p>
            <a:fld id="{6C302CFB-ABBC-4585-9BAE-29E03CA8C03F}" type="slidenum">
              <a:rPr kumimoji="1" lang="ja-JP" altLang="en-US" smtClean="0"/>
              <a:t>‹#›</a:t>
            </a:fld>
            <a:endParaRPr kumimoji="1" lang="ja-JP" altLang="en-US"/>
          </a:p>
        </p:txBody>
      </p:sp>
    </p:spTree>
    <p:extLst>
      <p:ext uri="{BB962C8B-B14F-4D97-AF65-F5344CB8AC3E}">
        <p14:creationId xmlns:p14="http://schemas.microsoft.com/office/powerpoint/2010/main" val="2029918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33A342-3113-4A12-4491-06E0C95E42E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6BAD1A4-C351-D2E0-4892-61C9D051A4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D4EB286-B894-BFA9-06CC-08E24550E4FA}"/>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ED7043D8-90AB-F668-0E75-1CB2C887C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6360324B-7CDA-499E-547B-7E398C98D8C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D4A7CAC-5800-1BAF-FD48-C138E96FFAB2}"/>
              </a:ext>
            </a:extLst>
          </p:cNvPr>
          <p:cNvSpPr>
            <a:spLocks noGrp="1"/>
          </p:cNvSpPr>
          <p:nvPr>
            <p:ph type="dt" sz="half" idx="10"/>
          </p:nvPr>
        </p:nvSpPr>
        <p:spPr/>
        <p:txBody>
          <a:bodyPr/>
          <a:lstStyle/>
          <a:p>
            <a:fld id="{278E51B7-7DB8-4116-B0C2-8D1F48D171DE}" type="datetimeFigureOut">
              <a:rPr kumimoji="1" lang="ja-JP" altLang="en-US" smtClean="0"/>
              <a:t>2025/10/18</a:t>
            </a:fld>
            <a:endParaRPr kumimoji="1" lang="ja-JP" altLang="en-US"/>
          </a:p>
        </p:txBody>
      </p:sp>
      <p:sp>
        <p:nvSpPr>
          <p:cNvPr id="8" name="フッター プレースホルダー 7">
            <a:extLst>
              <a:ext uri="{FF2B5EF4-FFF2-40B4-BE49-F238E27FC236}">
                <a16:creationId xmlns:a16="http://schemas.microsoft.com/office/drawing/2014/main" id="{2A61DA25-F30E-8006-5D1B-54AF0D8FBC6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47A6E92-B8E9-D494-18A9-1DE8B71F8BC3}"/>
              </a:ext>
            </a:extLst>
          </p:cNvPr>
          <p:cNvSpPr>
            <a:spLocks noGrp="1"/>
          </p:cNvSpPr>
          <p:nvPr>
            <p:ph type="sldNum" sz="quarter" idx="12"/>
          </p:nvPr>
        </p:nvSpPr>
        <p:spPr/>
        <p:txBody>
          <a:bodyPr/>
          <a:lstStyle/>
          <a:p>
            <a:fld id="{6C302CFB-ABBC-4585-9BAE-29E03CA8C03F}" type="slidenum">
              <a:rPr kumimoji="1" lang="ja-JP" altLang="en-US" smtClean="0"/>
              <a:t>‹#›</a:t>
            </a:fld>
            <a:endParaRPr kumimoji="1" lang="ja-JP" altLang="en-US"/>
          </a:p>
        </p:txBody>
      </p:sp>
    </p:spTree>
    <p:extLst>
      <p:ext uri="{BB962C8B-B14F-4D97-AF65-F5344CB8AC3E}">
        <p14:creationId xmlns:p14="http://schemas.microsoft.com/office/powerpoint/2010/main" val="4051122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51E9F8-AD6B-A0C6-FD5F-B36568306A1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FEE0F0D5-94BE-6A46-A75F-85BD4C6D2D4D}"/>
              </a:ext>
            </a:extLst>
          </p:cNvPr>
          <p:cNvSpPr>
            <a:spLocks noGrp="1"/>
          </p:cNvSpPr>
          <p:nvPr>
            <p:ph type="dt" sz="half" idx="10"/>
          </p:nvPr>
        </p:nvSpPr>
        <p:spPr/>
        <p:txBody>
          <a:bodyPr/>
          <a:lstStyle/>
          <a:p>
            <a:fld id="{278E51B7-7DB8-4116-B0C2-8D1F48D171DE}" type="datetimeFigureOut">
              <a:rPr kumimoji="1" lang="ja-JP" altLang="en-US" smtClean="0"/>
              <a:t>2025/10/18</a:t>
            </a:fld>
            <a:endParaRPr kumimoji="1" lang="ja-JP" altLang="en-US"/>
          </a:p>
        </p:txBody>
      </p:sp>
      <p:sp>
        <p:nvSpPr>
          <p:cNvPr id="4" name="フッター プレースホルダー 3">
            <a:extLst>
              <a:ext uri="{FF2B5EF4-FFF2-40B4-BE49-F238E27FC236}">
                <a16:creationId xmlns:a16="http://schemas.microsoft.com/office/drawing/2014/main" id="{B36F729B-CD60-A06C-5670-D70636B537B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6C841B5F-092B-1239-03EF-845CB3402DA3}"/>
              </a:ext>
            </a:extLst>
          </p:cNvPr>
          <p:cNvSpPr>
            <a:spLocks noGrp="1"/>
          </p:cNvSpPr>
          <p:nvPr>
            <p:ph type="sldNum" sz="quarter" idx="12"/>
          </p:nvPr>
        </p:nvSpPr>
        <p:spPr/>
        <p:txBody>
          <a:bodyPr/>
          <a:lstStyle/>
          <a:p>
            <a:fld id="{6C302CFB-ABBC-4585-9BAE-29E03CA8C03F}" type="slidenum">
              <a:rPr kumimoji="1" lang="ja-JP" altLang="en-US" smtClean="0"/>
              <a:t>‹#›</a:t>
            </a:fld>
            <a:endParaRPr kumimoji="1" lang="ja-JP" altLang="en-US"/>
          </a:p>
        </p:txBody>
      </p:sp>
    </p:spTree>
    <p:extLst>
      <p:ext uri="{BB962C8B-B14F-4D97-AF65-F5344CB8AC3E}">
        <p14:creationId xmlns:p14="http://schemas.microsoft.com/office/powerpoint/2010/main" val="3486864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A704ED0-D6FA-09B8-FDBF-ADCC9DE4F3F6}"/>
              </a:ext>
            </a:extLst>
          </p:cNvPr>
          <p:cNvSpPr>
            <a:spLocks noGrp="1"/>
          </p:cNvSpPr>
          <p:nvPr>
            <p:ph type="dt" sz="half" idx="10"/>
          </p:nvPr>
        </p:nvSpPr>
        <p:spPr/>
        <p:txBody>
          <a:bodyPr/>
          <a:lstStyle/>
          <a:p>
            <a:fld id="{278E51B7-7DB8-4116-B0C2-8D1F48D171DE}" type="datetimeFigureOut">
              <a:rPr kumimoji="1" lang="ja-JP" altLang="en-US" smtClean="0"/>
              <a:t>2025/10/18</a:t>
            </a:fld>
            <a:endParaRPr kumimoji="1" lang="ja-JP" altLang="en-US"/>
          </a:p>
        </p:txBody>
      </p:sp>
      <p:sp>
        <p:nvSpPr>
          <p:cNvPr id="3" name="フッター プレースホルダー 2">
            <a:extLst>
              <a:ext uri="{FF2B5EF4-FFF2-40B4-BE49-F238E27FC236}">
                <a16:creationId xmlns:a16="http://schemas.microsoft.com/office/drawing/2014/main" id="{63A22EE7-AD60-11E8-EABC-037A7C1862A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EC7473F-0B09-D1F7-8B27-F3BF55DDA029}"/>
              </a:ext>
            </a:extLst>
          </p:cNvPr>
          <p:cNvSpPr>
            <a:spLocks noGrp="1"/>
          </p:cNvSpPr>
          <p:nvPr>
            <p:ph type="sldNum" sz="quarter" idx="12"/>
          </p:nvPr>
        </p:nvSpPr>
        <p:spPr/>
        <p:txBody>
          <a:bodyPr/>
          <a:lstStyle/>
          <a:p>
            <a:fld id="{6C302CFB-ABBC-4585-9BAE-29E03CA8C03F}" type="slidenum">
              <a:rPr kumimoji="1" lang="ja-JP" altLang="en-US" smtClean="0"/>
              <a:t>‹#›</a:t>
            </a:fld>
            <a:endParaRPr kumimoji="1" lang="ja-JP" altLang="en-US"/>
          </a:p>
        </p:txBody>
      </p:sp>
    </p:spTree>
    <p:extLst>
      <p:ext uri="{BB962C8B-B14F-4D97-AF65-F5344CB8AC3E}">
        <p14:creationId xmlns:p14="http://schemas.microsoft.com/office/powerpoint/2010/main" val="3824917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DDFA38-1AEE-D4FC-5FCF-FFEC13179F2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F27AE93-3B30-32B9-AB22-B17D6E3199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EBD8EA53-FCBA-C677-1D13-353FFDDCDB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602E33D-B213-DE84-499C-28C8F58DC92F}"/>
              </a:ext>
            </a:extLst>
          </p:cNvPr>
          <p:cNvSpPr>
            <a:spLocks noGrp="1"/>
          </p:cNvSpPr>
          <p:nvPr>
            <p:ph type="dt" sz="half" idx="10"/>
          </p:nvPr>
        </p:nvSpPr>
        <p:spPr/>
        <p:txBody>
          <a:bodyPr/>
          <a:lstStyle/>
          <a:p>
            <a:fld id="{278E51B7-7DB8-4116-B0C2-8D1F48D171DE}" type="datetimeFigureOut">
              <a:rPr kumimoji="1" lang="ja-JP" altLang="en-US" smtClean="0"/>
              <a:t>2025/10/18</a:t>
            </a:fld>
            <a:endParaRPr kumimoji="1" lang="ja-JP" altLang="en-US"/>
          </a:p>
        </p:txBody>
      </p:sp>
      <p:sp>
        <p:nvSpPr>
          <p:cNvPr id="6" name="フッター プレースホルダー 5">
            <a:extLst>
              <a:ext uri="{FF2B5EF4-FFF2-40B4-BE49-F238E27FC236}">
                <a16:creationId xmlns:a16="http://schemas.microsoft.com/office/drawing/2014/main" id="{D006EDE6-2596-6490-8ECD-602EEEC0C58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7A68B6C-3294-DC75-4C88-252B69733260}"/>
              </a:ext>
            </a:extLst>
          </p:cNvPr>
          <p:cNvSpPr>
            <a:spLocks noGrp="1"/>
          </p:cNvSpPr>
          <p:nvPr>
            <p:ph type="sldNum" sz="quarter" idx="12"/>
          </p:nvPr>
        </p:nvSpPr>
        <p:spPr/>
        <p:txBody>
          <a:bodyPr/>
          <a:lstStyle/>
          <a:p>
            <a:fld id="{6C302CFB-ABBC-4585-9BAE-29E03CA8C03F}" type="slidenum">
              <a:rPr kumimoji="1" lang="ja-JP" altLang="en-US" smtClean="0"/>
              <a:t>‹#›</a:t>
            </a:fld>
            <a:endParaRPr kumimoji="1" lang="ja-JP" altLang="en-US"/>
          </a:p>
        </p:txBody>
      </p:sp>
    </p:spTree>
    <p:extLst>
      <p:ext uri="{BB962C8B-B14F-4D97-AF65-F5344CB8AC3E}">
        <p14:creationId xmlns:p14="http://schemas.microsoft.com/office/powerpoint/2010/main" val="452578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4F258A-00A8-AB75-CB22-CAD51FB9CAB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03A6DCD-A612-5E10-A9F0-2D4ED95D11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EC4B1FE3-7DE9-3E7F-7AA4-D7305E4A77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A596849-D048-9EC4-52E8-3CC909FCD4F9}"/>
              </a:ext>
            </a:extLst>
          </p:cNvPr>
          <p:cNvSpPr>
            <a:spLocks noGrp="1"/>
          </p:cNvSpPr>
          <p:nvPr>
            <p:ph type="dt" sz="half" idx="10"/>
          </p:nvPr>
        </p:nvSpPr>
        <p:spPr/>
        <p:txBody>
          <a:bodyPr/>
          <a:lstStyle/>
          <a:p>
            <a:fld id="{278E51B7-7DB8-4116-B0C2-8D1F48D171DE}" type="datetimeFigureOut">
              <a:rPr kumimoji="1" lang="ja-JP" altLang="en-US" smtClean="0"/>
              <a:t>2025/10/18</a:t>
            </a:fld>
            <a:endParaRPr kumimoji="1" lang="ja-JP" altLang="en-US"/>
          </a:p>
        </p:txBody>
      </p:sp>
      <p:sp>
        <p:nvSpPr>
          <p:cNvPr id="6" name="フッター プレースホルダー 5">
            <a:extLst>
              <a:ext uri="{FF2B5EF4-FFF2-40B4-BE49-F238E27FC236}">
                <a16:creationId xmlns:a16="http://schemas.microsoft.com/office/drawing/2014/main" id="{33C93470-55CA-7A14-8858-2E3FB479FEB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F9178FF-5D71-FEEC-1CC9-8727A3426B2D}"/>
              </a:ext>
            </a:extLst>
          </p:cNvPr>
          <p:cNvSpPr>
            <a:spLocks noGrp="1"/>
          </p:cNvSpPr>
          <p:nvPr>
            <p:ph type="sldNum" sz="quarter" idx="12"/>
          </p:nvPr>
        </p:nvSpPr>
        <p:spPr/>
        <p:txBody>
          <a:bodyPr/>
          <a:lstStyle/>
          <a:p>
            <a:fld id="{6C302CFB-ABBC-4585-9BAE-29E03CA8C03F}" type="slidenum">
              <a:rPr kumimoji="1" lang="ja-JP" altLang="en-US" smtClean="0"/>
              <a:t>‹#›</a:t>
            </a:fld>
            <a:endParaRPr kumimoji="1" lang="ja-JP" altLang="en-US"/>
          </a:p>
        </p:txBody>
      </p:sp>
    </p:spTree>
    <p:extLst>
      <p:ext uri="{BB962C8B-B14F-4D97-AF65-F5344CB8AC3E}">
        <p14:creationId xmlns:p14="http://schemas.microsoft.com/office/powerpoint/2010/main" val="1729244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CE5BF03-34C3-3A9F-C8E5-8B6451091B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3601EE1-3FEE-FE7A-7802-24B76EB750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D9CA767-5AD5-88D2-7BA5-5A1711FBD4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78E51B7-7DB8-4116-B0C2-8D1F48D171DE}" type="datetimeFigureOut">
              <a:rPr kumimoji="1" lang="ja-JP" altLang="en-US" smtClean="0"/>
              <a:t>2025/10/18</a:t>
            </a:fld>
            <a:endParaRPr kumimoji="1" lang="ja-JP" altLang="en-US"/>
          </a:p>
        </p:txBody>
      </p:sp>
      <p:sp>
        <p:nvSpPr>
          <p:cNvPr id="5" name="フッター プレースホルダー 4">
            <a:extLst>
              <a:ext uri="{FF2B5EF4-FFF2-40B4-BE49-F238E27FC236}">
                <a16:creationId xmlns:a16="http://schemas.microsoft.com/office/drawing/2014/main" id="{27417BFB-07DB-83ED-09E6-A4C84A444D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3915B489-3505-3C86-3F9B-5E18B0BDC3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C302CFB-ABBC-4585-9BAE-29E03CA8C03F}" type="slidenum">
              <a:rPr kumimoji="1" lang="ja-JP" altLang="en-US" smtClean="0"/>
              <a:t>‹#›</a:t>
            </a:fld>
            <a:endParaRPr kumimoji="1" lang="ja-JP" altLang="en-US"/>
          </a:p>
        </p:txBody>
      </p:sp>
    </p:spTree>
    <p:extLst>
      <p:ext uri="{BB962C8B-B14F-4D97-AF65-F5344CB8AC3E}">
        <p14:creationId xmlns:p14="http://schemas.microsoft.com/office/powerpoint/2010/main" val="1154642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elysiajs.com/migrate/from-hono"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elysiajs.com/migrate/from-hono"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4.png"/><Relationship Id="rId7" Type="http://schemas.openxmlformats.org/officeDocument/2006/relationships/image" Target="../media/image27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260.png"/><Relationship Id="rId4" Type="http://schemas.openxmlformats.org/officeDocument/2006/relationships/customXml" Target="../ink/ink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zenn.dev/catnose99/articles/nani-translate"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D42BDF-8E46-99E0-454C-E072113B4151}"/>
              </a:ext>
            </a:extLst>
          </p:cNvPr>
          <p:cNvSpPr>
            <a:spLocks noGrp="1"/>
          </p:cNvSpPr>
          <p:nvPr>
            <p:ph type="ctrTitle"/>
          </p:nvPr>
        </p:nvSpPr>
        <p:spPr>
          <a:xfrm>
            <a:off x="571909" y="1422400"/>
            <a:ext cx="11048181" cy="3169920"/>
          </a:xfrm>
        </p:spPr>
        <p:txBody>
          <a:bodyPr>
            <a:noAutofit/>
          </a:bodyPr>
          <a:lstStyle/>
          <a:p>
            <a:pPr algn="l"/>
            <a:r>
              <a:rPr kumimoji="1" lang="en-US" altLang="ja-JP" sz="9600" b="1" dirty="0">
                <a:latin typeface="Urbanist" panose="020B0A04040200000203" pitchFamily="34" charset="0"/>
                <a:ea typeface="Urbanist" panose="020B0A04040200000203" pitchFamily="34" charset="0"/>
                <a:cs typeface="Urbanist" panose="020B0A04040200000203" pitchFamily="34" charset="0"/>
              </a:rPr>
              <a:t>Why do you</a:t>
            </a:r>
            <a:r>
              <a:rPr lang="ja-JP" altLang="en-US" sz="9600" b="1" dirty="0">
                <a:latin typeface="Urbanist" panose="020B0A04040200000203" pitchFamily="34" charset="0"/>
                <a:ea typeface="Urbanist" panose="020B0A04040200000203" pitchFamily="34" charset="0"/>
                <a:cs typeface="Urbanist" panose="020B0A04040200000203" pitchFamily="34" charset="0"/>
              </a:rPr>
              <a:t> </a:t>
            </a:r>
            <a:r>
              <a:rPr kumimoji="1" lang="en-US" altLang="ja-JP" sz="9600" b="1" dirty="0">
                <a:latin typeface="Urbanist" panose="020B0A04040200000203" pitchFamily="34" charset="0"/>
                <a:ea typeface="Urbanist" panose="020B0A04040200000203" pitchFamily="34" charset="0"/>
                <a:cs typeface="Urbanist" panose="020B0A04040200000203" pitchFamily="34" charset="0"/>
              </a:rPr>
              <a:t>use</a:t>
            </a:r>
            <a:br>
              <a:rPr kumimoji="1" lang="en-US" altLang="ja-JP" sz="9600" b="1" dirty="0">
                <a:latin typeface="Urbanist" panose="020B0A04040200000203" pitchFamily="34" charset="0"/>
                <a:ea typeface="Urbanist" panose="020B0A04040200000203" pitchFamily="34" charset="0"/>
                <a:cs typeface="Urbanist" panose="020B0A04040200000203" pitchFamily="34" charset="0"/>
              </a:rPr>
            </a:br>
            <a:r>
              <a:rPr kumimoji="1" lang="en-US" altLang="ja-JP" sz="9600" b="1" dirty="0">
                <a:latin typeface="Urbanist" panose="020B0A04040200000203" pitchFamily="34" charset="0"/>
                <a:ea typeface="Urbanist" panose="020B0A04040200000203" pitchFamily="34" charset="0"/>
                <a:cs typeface="Urbanist" panose="020B0A04040200000203" pitchFamily="34" charset="0"/>
              </a:rPr>
              <a:t>Hono</a:t>
            </a:r>
            <a:endParaRPr kumimoji="1" lang="ja-JP" altLang="en-US" sz="9600" b="1" dirty="0">
              <a:latin typeface="Urbanist" panose="020B0A04040200000203" pitchFamily="34" charset="0"/>
              <a:ea typeface="Noto Sans JP" panose="020B0200000000000000" pitchFamily="50" charset="-128"/>
              <a:cs typeface="Urbanist" panose="020B0A04040200000203" pitchFamily="34" charset="0"/>
            </a:endParaRPr>
          </a:p>
        </p:txBody>
      </p:sp>
      <p:sp>
        <p:nvSpPr>
          <p:cNvPr id="4" name="正方形/長方形 3">
            <a:extLst>
              <a:ext uri="{FF2B5EF4-FFF2-40B4-BE49-F238E27FC236}">
                <a16:creationId xmlns:a16="http://schemas.microsoft.com/office/drawing/2014/main" id="{A715B582-E11E-0E87-4660-30108EB57A88}"/>
              </a:ext>
            </a:extLst>
          </p:cNvPr>
          <p:cNvSpPr/>
          <p:nvPr/>
        </p:nvSpPr>
        <p:spPr>
          <a:xfrm>
            <a:off x="701040" y="4795018"/>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E01E8A91-496E-5FA3-769C-1FB03FAE408C}"/>
              </a:ext>
            </a:extLst>
          </p:cNvPr>
          <p:cNvSpPr txBox="1"/>
          <p:nvPr/>
        </p:nvSpPr>
        <p:spPr>
          <a:xfrm>
            <a:off x="571909" y="5043436"/>
            <a:ext cx="6659880" cy="461665"/>
          </a:xfrm>
          <a:prstGeom prst="rect">
            <a:avLst/>
          </a:prstGeom>
          <a:noFill/>
        </p:spPr>
        <p:txBody>
          <a:bodyPr wrap="square">
            <a:spAutoFit/>
          </a:bodyPr>
          <a:lstStyle/>
          <a:p>
            <a:r>
              <a:rPr kumimoji="1" lang="en-US" altLang="ja-JP" sz="2400" b="1">
                <a:solidFill>
                  <a:schemeClr val="bg2">
                    <a:lumMod val="50000"/>
                  </a:schemeClr>
                </a:solidFill>
                <a:latin typeface="Noto Sans JP" panose="020B0200000000000000" pitchFamily="50" charset="-128"/>
                <a:ea typeface="Noto Sans JP" panose="020B0200000000000000" pitchFamily="50" charset="-128"/>
                <a:cs typeface="Urbanist" panose="020B0A04040200000203" pitchFamily="34" charset="0"/>
              </a:rPr>
              <a:t>Shotaro Nakamura</a:t>
            </a:r>
            <a:endParaRPr lang="ja-JP" altLang="en-US" sz="2400">
              <a:solidFill>
                <a:schemeClr val="bg2">
                  <a:lumMod val="50000"/>
                </a:schemeClr>
              </a:solidFill>
              <a:latin typeface="Noto Sans JP" panose="020B0200000000000000" pitchFamily="50" charset="-128"/>
              <a:ea typeface="Noto Sans JP" panose="020B0200000000000000" pitchFamily="50" charset="-128"/>
            </a:endParaRPr>
          </a:p>
        </p:txBody>
      </p:sp>
      <p:sp>
        <p:nvSpPr>
          <p:cNvPr id="7" name="AutoShape 2" descr="炎 絵文字">
            <a:extLst>
              <a:ext uri="{FF2B5EF4-FFF2-40B4-BE49-F238E27FC236}">
                <a16:creationId xmlns:a16="http://schemas.microsoft.com/office/drawing/2014/main" id="{47EC963E-62B2-F160-CF1B-64517A4F1030}"/>
              </a:ext>
            </a:extLst>
          </p:cNvPr>
          <p:cNvSpPr>
            <a:spLocks noChangeAspect="1" noChangeArrowheads="1"/>
          </p:cNvSpPr>
          <p:nvPr/>
        </p:nvSpPr>
        <p:spPr bwMode="auto">
          <a:xfrm>
            <a:off x="3444240" y="3276600"/>
            <a:ext cx="2804160" cy="28041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9" name="グラフィックス 8">
            <a:extLst>
              <a:ext uri="{FF2B5EF4-FFF2-40B4-BE49-F238E27FC236}">
                <a16:creationId xmlns:a16="http://schemas.microsoft.com/office/drawing/2014/main" id="{571ACB0F-9D00-D86D-0788-95D555438E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38220" y="3166417"/>
            <a:ext cx="1308100" cy="1308100"/>
          </a:xfrm>
          <a:prstGeom prst="rect">
            <a:avLst/>
          </a:prstGeom>
        </p:spPr>
      </p:pic>
    </p:spTree>
    <p:extLst>
      <p:ext uri="{BB962C8B-B14F-4D97-AF65-F5344CB8AC3E}">
        <p14:creationId xmlns:p14="http://schemas.microsoft.com/office/powerpoint/2010/main" val="1179471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699C0A-4A51-5165-AB11-35904C25A9B7}"/>
              </a:ext>
            </a:extLst>
          </p:cNvPr>
          <p:cNvSpPr>
            <a:spLocks noGrp="1"/>
          </p:cNvSpPr>
          <p:nvPr>
            <p:ph type="title"/>
          </p:nvPr>
        </p:nvSpPr>
        <p:spPr/>
        <p:txBody>
          <a:bodyPr/>
          <a:lstStyle/>
          <a:p>
            <a:endParaRPr kumimoji="1" lang="ja-JP" altLang="en-US"/>
          </a:p>
        </p:txBody>
      </p:sp>
      <p:pic>
        <p:nvPicPr>
          <p:cNvPr id="6" name="コンテンツ プレースホルダー 5" descr="テキスト&#10;&#10;AI 生成コンテンツは誤りを含む可能性があります。">
            <a:extLst>
              <a:ext uri="{FF2B5EF4-FFF2-40B4-BE49-F238E27FC236}">
                <a16:creationId xmlns:a16="http://schemas.microsoft.com/office/drawing/2014/main" id="{6C4741A7-8F02-78D0-7B97-4850F5675A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2079" y="-927583"/>
            <a:ext cx="13376158" cy="10025290"/>
          </a:xfrm>
        </p:spPr>
      </p:pic>
    </p:spTree>
    <p:extLst>
      <p:ext uri="{BB962C8B-B14F-4D97-AF65-F5344CB8AC3E}">
        <p14:creationId xmlns:p14="http://schemas.microsoft.com/office/powerpoint/2010/main" val="2186503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B29326-4C3D-0F02-43C7-A4B9BDFC0238}"/>
              </a:ext>
            </a:extLst>
          </p:cNvPr>
          <p:cNvSpPr>
            <a:spLocks noGrp="1"/>
          </p:cNvSpPr>
          <p:nvPr>
            <p:ph type="title"/>
          </p:nvPr>
        </p:nvSpPr>
        <p:spPr/>
        <p:txBody>
          <a:bodyPr/>
          <a:lstStyle/>
          <a:p>
            <a:endParaRPr kumimoji="1" lang="ja-JP" altLang="en-US"/>
          </a:p>
        </p:txBody>
      </p:sp>
      <p:pic>
        <p:nvPicPr>
          <p:cNvPr id="7" name="コンテンツ プレースホルダー 6" descr="グラフィカル ユーザー インターフェイス, アプリケーション&#10;&#10;AI 生成コンテンツは誤りを含む可能性があります。">
            <a:extLst>
              <a:ext uri="{FF2B5EF4-FFF2-40B4-BE49-F238E27FC236}">
                <a16:creationId xmlns:a16="http://schemas.microsoft.com/office/drawing/2014/main" id="{1DF289D6-C5BC-090E-8A3B-2720FBCD69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1941705" y="-978065"/>
            <a:ext cx="8068905" cy="10755286"/>
          </a:xfrm>
        </p:spPr>
      </p:pic>
      <p:sp>
        <p:nvSpPr>
          <p:cNvPr id="5" name="AutoShape 4">
            <a:extLst>
              <a:ext uri="{FF2B5EF4-FFF2-40B4-BE49-F238E27FC236}">
                <a16:creationId xmlns:a16="http://schemas.microsoft.com/office/drawing/2014/main" id="{0D432F9D-2C4B-29E6-F680-CF893B92D6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Tree>
    <p:extLst>
      <p:ext uri="{BB962C8B-B14F-4D97-AF65-F5344CB8AC3E}">
        <p14:creationId xmlns:p14="http://schemas.microsoft.com/office/powerpoint/2010/main" val="3056058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96CDC9-68EB-5C6B-5BDD-22DD63D60D0C}"/>
              </a:ext>
            </a:extLst>
          </p:cNvPr>
          <p:cNvSpPr>
            <a:spLocks noGrp="1"/>
          </p:cNvSpPr>
          <p:nvPr>
            <p:ph type="title"/>
          </p:nvPr>
        </p:nvSpPr>
        <p:spPr>
          <a:xfrm>
            <a:off x="838200" y="2563727"/>
            <a:ext cx="10515600" cy="1730546"/>
          </a:xfrm>
        </p:spPr>
        <p:txBody>
          <a:bodyPr>
            <a:normAutofit/>
          </a:bodyPr>
          <a:lstStyle/>
          <a:p>
            <a:r>
              <a:rPr kumimoji="1" lang="en-US" altLang="ja-JP" sz="6600" b="1" dirty="0">
                <a:latin typeface="Noto Sans JP" panose="020B0200000000000000" pitchFamily="50" charset="-128"/>
                <a:ea typeface="Noto Sans JP"/>
              </a:rPr>
              <a:t>Hono </a:t>
            </a:r>
            <a:r>
              <a:rPr kumimoji="1" lang="ja-JP" altLang="en-US" sz="6600" b="1">
                <a:latin typeface="Noto Sans JP" panose="020B0200000000000000" pitchFamily="50" charset="-128"/>
                <a:ea typeface="Noto Sans JP"/>
              </a:rPr>
              <a:t>は遅い</a:t>
            </a:r>
            <a:r>
              <a:rPr lang="ja-JP" altLang="en-US" sz="6600" b="1">
                <a:latin typeface="Noto Sans JP" panose="020B0200000000000000" pitchFamily="50" charset="-128"/>
                <a:ea typeface="Noto Sans JP"/>
              </a:rPr>
              <a:t>かもしれない</a:t>
            </a:r>
            <a:endParaRPr kumimoji="1" lang="ja-JP" altLang="en-US" sz="6600" b="1">
              <a:latin typeface="Noto Sans JP" panose="020B0200000000000000" pitchFamily="50" charset="-128"/>
              <a:ea typeface="Noto Sans JP" panose="020B0200000000000000" pitchFamily="50" charset="-128"/>
            </a:endParaRPr>
          </a:p>
        </p:txBody>
      </p:sp>
      <p:sp>
        <p:nvSpPr>
          <p:cNvPr id="4" name="正方形/長方形 3">
            <a:extLst>
              <a:ext uri="{FF2B5EF4-FFF2-40B4-BE49-F238E27FC236}">
                <a16:creationId xmlns:a16="http://schemas.microsoft.com/office/drawing/2014/main" id="{D90E877D-5E60-8373-E4C2-D738B32FAA2C}"/>
              </a:ext>
            </a:extLst>
          </p:cNvPr>
          <p:cNvSpPr/>
          <p:nvPr/>
        </p:nvSpPr>
        <p:spPr>
          <a:xfrm>
            <a:off x="978833" y="4017363"/>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51871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9DDD585-73C1-64C1-D912-79FB142E18AF}"/>
              </a:ext>
            </a:extLst>
          </p:cNvPr>
          <p:cNvPicPr>
            <a:picLocks noChangeAspect="1"/>
          </p:cNvPicPr>
          <p:nvPr/>
        </p:nvPicPr>
        <p:blipFill>
          <a:blip r:embed="rId2"/>
          <a:stretch>
            <a:fillRect/>
          </a:stretch>
        </p:blipFill>
        <p:spPr>
          <a:xfrm>
            <a:off x="2754907" y="2153920"/>
            <a:ext cx="7648269" cy="2250525"/>
          </a:xfrm>
          <a:prstGeom prst="rect">
            <a:avLst/>
          </a:prstGeom>
        </p:spPr>
      </p:pic>
    </p:spTree>
    <p:extLst>
      <p:ext uri="{BB962C8B-B14F-4D97-AF65-F5344CB8AC3E}">
        <p14:creationId xmlns:p14="http://schemas.microsoft.com/office/powerpoint/2010/main" val="4160511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255B05-6E14-17F0-2AD0-DCA29717F79F}"/>
              </a:ext>
            </a:extLst>
          </p:cNvPr>
          <p:cNvSpPr>
            <a:spLocks noGrp="1"/>
          </p:cNvSpPr>
          <p:nvPr>
            <p:ph type="title"/>
          </p:nvPr>
        </p:nvSpPr>
        <p:spPr/>
        <p:txBody>
          <a:bodyPr/>
          <a:lstStyle/>
          <a:p>
            <a:endParaRPr kumimoji="1" lang="ja-JP" altLang="en-US"/>
          </a:p>
        </p:txBody>
      </p:sp>
      <p:pic>
        <p:nvPicPr>
          <p:cNvPr id="7" name="コンテンツ プレースホルダー 6">
            <a:extLst>
              <a:ext uri="{FF2B5EF4-FFF2-40B4-BE49-F238E27FC236}">
                <a16:creationId xmlns:a16="http://schemas.microsoft.com/office/drawing/2014/main" id="{E0478B89-9A99-1614-ED8F-AA0A8B2F12C7}"/>
              </a:ext>
            </a:extLst>
          </p:cNvPr>
          <p:cNvPicPr>
            <a:picLocks noGrp="1" noChangeAspect="1"/>
          </p:cNvPicPr>
          <p:nvPr>
            <p:ph idx="1"/>
          </p:nvPr>
        </p:nvPicPr>
        <p:blipFill>
          <a:blip r:embed="rId2"/>
          <a:stretch>
            <a:fillRect/>
          </a:stretch>
        </p:blipFill>
        <p:spPr>
          <a:xfrm>
            <a:off x="5896067" y="2539119"/>
            <a:ext cx="5963482" cy="1952898"/>
          </a:xfrm>
          <a:prstGeom prst="rect">
            <a:avLst/>
          </a:prstGeom>
        </p:spPr>
      </p:pic>
      <p:pic>
        <p:nvPicPr>
          <p:cNvPr id="5" name="図 4">
            <a:extLst>
              <a:ext uri="{FF2B5EF4-FFF2-40B4-BE49-F238E27FC236}">
                <a16:creationId xmlns:a16="http://schemas.microsoft.com/office/drawing/2014/main" id="{8AB6BCFB-267E-FD61-CAB2-34846CD6D668}"/>
              </a:ext>
            </a:extLst>
          </p:cNvPr>
          <p:cNvPicPr>
            <a:picLocks noChangeAspect="1"/>
          </p:cNvPicPr>
          <p:nvPr/>
        </p:nvPicPr>
        <p:blipFill>
          <a:blip r:embed="rId3"/>
          <a:stretch>
            <a:fillRect/>
          </a:stretch>
        </p:blipFill>
        <p:spPr>
          <a:xfrm>
            <a:off x="733342" y="1553528"/>
            <a:ext cx="4820323" cy="4143953"/>
          </a:xfrm>
          <a:prstGeom prst="rect">
            <a:avLst/>
          </a:prstGeom>
        </p:spPr>
      </p:pic>
    </p:spTree>
    <p:extLst>
      <p:ext uri="{BB962C8B-B14F-4D97-AF65-F5344CB8AC3E}">
        <p14:creationId xmlns:p14="http://schemas.microsoft.com/office/powerpoint/2010/main" val="381879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8852DF-2934-C525-CB64-CFDA1667043F}"/>
              </a:ext>
            </a:extLst>
          </p:cNvPr>
          <p:cNvSpPr>
            <a:spLocks noGrp="1"/>
          </p:cNvSpPr>
          <p:nvPr>
            <p:ph type="title"/>
          </p:nvPr>
        </p:nvSpPr>
        <p:spPr/>
        <p:txBody>
          <a:bodyPr/>
          <a:lstStyle/>
          <a:p>
            <a:r>
              <a:rPr lang="en-US" altLang="ja-JP" b="1" dirty="0">
                <a:latin typeface="Noto Sans JP" panose="020B0200000000000000" pitchFamily="50" charset="-128"/>
                <a:ea typeface="Noto Sans JP"/>
              </a:rPr>
              <a:t>Hono </a:t>
            </a:r>
            <a:r>
              <a:rPr lang="ja-JP" altLang="en-US" b="1">
                <a:latin typeface="Noto Sans JP" panose="020B0200000000000000" pitchFamily="50" charset="-128"/>
                <a:ea typeface="Noto Sans JP"/>
              </a:rPr>
              <a:t>は遅いかもしれない</a:t>
            </a:r>
            <a:endParaRPr kumimoji="1" lang="ja-JP" altLang="en-US"/>
          </a:p>
        </p:txBody>
      </p:sp>
      <p:sp>
        <p:nvSpPr>
          <p:cNvPr id="3" name="コンテンツ プレースホルダー 2">
            <a:extLst>
              <a:ext uri="{FF2B5EF4-FFF2-40B4-BE49-F238E27FC236}">
                <a16:creationId xmlns:a16="http://schemas.microsoft.com/office/drawing/2014/main" id="{1A9F36E0-CBD8-F27A-55F7-5220BE8F00B6}"/>
              </a:ext>
            </a:extLst>
          </p:cNvPr>
          <p:cNvSpPr>
            <a:spLocks noGrp="1"/>
          </p:cNvSpPr>
          <p:nvPr>
            <p:ph idx="1"/>
          </p:nvPr>
        </p:nvSpPr>
        <p:spPr>
          <a:xfrm>
            <a:off x="838200" y="1825625"/>
            <a:ext cx="10515600" cy="547185"/>
          </a:xfrm>
        </p:spPr>
        <p:txBody>
          <a:bodyPr/>
          <a:lstStyle/>
          <a:p>
            <a:pPr marL="0" indent="0">
              <a:buNone/>
            </a:pPr>
            <a:r>
              <a:rPr lang="ja-JP" altLang="en-US" b="1">
                <a:solidFill>
                  <a:schemeClr val="bg2">
                    <a:lumMod val="10000"/>
                  </a:schemeClr>
                </a:solidFill>
                <a:latin typeface="Noto Sans JP" panose="020B0200000000000000" pitchFamily="50" charset="-128"/>
                <a:ea typeface="Noto Sans JP" panose="020B0200000000000000" pitchFamily="50" charset="-128"/>
              </a:rPr>
              <a:t>クイズ</a:t>
            </a:r>
            <a:r>
              <a:rPr lang="en-US" altLang="ja-JP" b="1">
                <a:solidFill>
                  <a:schemeClr val="bg2">
                    <a:lumMod val="10000"/>
                  </a:schemeClr>
                </a:solidFill>
                <a:latin typeface="Noto Sans JP" panose="020B0200000000000000" pitchFamily="50" charset="-128"/>
                <a:ea typeface="Noto Sans JP" panose="020B0200000000000000" pitchFamily="50" charset="-128"/>
              </a:rPr>
              <a:t>: </a:t>
            </a:r>
            <a:r>
              <a:rPr lang="ja-JP" altLang="en-US" b="1">
                <a:solidFill>
                  <a:schemeClr val="bg2">
                    <a:lumMod val="10000"/>
                  </a:schemeClr>
                </a:solidFill>
                <a:latin typeface="Noto Sans JP" panose="020B0200000000000000" pitchFamily="50" charset="-128"/>
                <a:ea typeface="Noto Sans JP" panose="020B0200000000000000" pitchFamily="50" charset="-128"/>
              </a:rPr>
              <a:t>次のうちもっとも速いのは？ </a:t>
            </a:r>
            <a:r>
              <a:rPr lang="en-US" altLang="ja-JP" b="1">
                <a:solidFill>
                  <a:schemeClr val="bg2">
                    <a:lumMod val="10000"/>
                  </a:schemeClr>
                </a:solidFill>
                <a:latin typeface="Noto Sans JP" panose="020B0200000000000000" pitchFamily="50" charset="-128"/>
                <a:ea typeface="Noto Sans JP" panose="020B0200000000000000" pitchFamily="50" charset="-128"/>
              </a:rPr>
              <a:t>(</a:t>
            </a:r>
            <a:r>
              <a:rPr lang="en-US" altLang="ja-JP" b="1" err="1">
                <a:solidFill>
                  <a:schemeClr val="bg2">
                    <a:lumMod val="10000"/>
                  </a:schemeClr>
                </a:solidFill>
                <a:latin typeface="Noto Sans JP" panose="020B0200000000000000" pitchFamily="50" charset="-128"/>
                <a:ea typeface="Noto Sans JP" panose="020B0200000000000000" pitchFamily="50" charset="-128"/>
              </a:rPr>
              <a:t>reqs</a:t>
            </a:r>
            <a:r>
              <a:rPr lang="en-US" altLang="ja-JP" b="1">
                <a:solidFill>
                  <a:schemeClr val="bg2">
                    <a:lumMod val="10000"/>
                  </a:schemeClr>
                </a:solidFill>
                <a:latin typeface="Noto Sans JP" panose="020B0200000000000000" pitchFamily="50" charset="-128"/>
                <a:ea typeface="Noto Sans JP" panose="020B0200000000000000" pitchFamily="50" charset="-128"/>
              </a:rPr>
              <a:t>/s)</a:t>
            </a:r>
          </a:p>
        </p:txBody>
      </p:sp>
      <p:sp>
        <p:nvSpPr>
          <p:cNvPr id="4" name="正方形/長方形 3">
            <a:extLst>
              <a:ext uri="{FF2B5EF4-FFF2-40B4-BE49-F238E27FC236}">
                <a16:creationId xmlns:a16="http://schemas.microsoft.com/office/drawing/2014/main" id="{51CBE4B9-3B4C-DE85-3878-FD90C5DAAECA}"/>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403FEE35-9914-E881-DE92-3BED073C5121}"/>
              </a:ext>
            </a:extLst>
          </p:cNvPr>
          <p:cNvGrpSpPr/>
          <p:nvPr/>
        </p:nvGrpSpPr>
        <p:grpSpPr>
          <a:xfrm>
            <a:off x="1014299" y="4358662"/>
            <a:ext cx="3794615" cy="1532749"/>
            <a:chOff x="1014299" y="4358662"/>
            <a:chExt cx="3794615" cy="1532749"/>
          </a:xfrm>
        </p:grpSpPr>
        <p:pic>
          <p:nvPicPr>
            <p:cNvPr id="1028" name="Picture 4" descr="Hono - Web 標準に基づいた Web フレームワーク">
              <a:extLst>
                <a:ext uri="{FF2B5EF4-FFF2-40B4-BE49-F238E27FC236}">
                  <a16:creationId xmlns:a16="http://schemas.microsoft.com/office/drawing/2014/main" id="{C7307CD3-1789-A23C-AAA8-90C6805066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299" y="4358662"/>
              <a:ext cx="1103646" cy="1421363"/>
            </a:xfrm>
            <a:prstGeom prst="rect">
              <a:avLst/>
            </a:prstGeom>
            <a:noFill/>
            <a:extLst>
              <a:ext uri="{909E8E84-426E-40DD-AFC4-6F175D3DCCD1}">
                <a14:hiddenFill xmlns:a14="http://schemas.microsoft.com/office/drawing/2010/main">
                  <a:solidFill>
                    <a:srgbClr val="FFFFFF"/>
                  </a:solidFill>
                </a14:hiddenFill>
              </a:ext>
            </a:extLst>
          </p:spPr>
        </p:pic>
        <p:sp>
          <p:nvSpPr>
            <p:cNvPr id="6" name="コンテンツ プレースホルダー 2">
              <a:extLst>
                <a:ext uri="{FF2B5EF4-FFF2-40B4-BE49-F238E27FC236}">
                  <a16:creationId xmlns:a16="http://schemas.microsoft.com/office/drawing/2014/main" id="{5E4E9FDE-98C0-1716-1D39-A0C3AD2DCDA0}"/>
                </a:ext>
              </a:extLst>
            </p:cNvPr>
            <p:cNvSpPr txBox="1">
              <a:spLocks/>
            </p:cNvSpPr>
            <p:nvPr/>
          </p:nvSpPr>
          <p:spPr>
            <a:xfrm>
              <a:off x="2275312" y="4897756"/>
              <a:ext cx="2533602" cy="547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300" b="1">
                  <a:solidFill>
                    <a:schemeClr val="tx1">
                      <a:lumMod val="95000"/>
                      <a:lumOff val="5000"/>
                    </a:schemeClr>
                  </a:solidFill>
                  <a:latin typeface="Noto Sans JP" panose="020B0200000000000000" pitchFamily="50" charset="-128"/>
                  <a:ea typeface="Noto Sans JP" panose="020B0200000000000000" pitchFamily="50" charset="-128"/>
                </a:rPr>
                <a:t>Hono</a:t>
              </a:r>
            </a:p>
          </p:txBody>
        </p:sp>
        <p:pic>
          <p:nvPicPr>
            <p:cNvPr id="1032" name="Picture 8" descr="Press Kit">
              <a:extLst>
                <a:ext uri="{FF2B5EF4-FFF2-40B4-BE49-F238E27FC236}">
                  <a16:creationId xmlns:a16="http://schemas.microsoft.com/office/drawing/2014/main" id="{BB822286-FF82-E9F3-DD00-FCB38C7CC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0164" y="5444941"/>
              <a:ext cx="510251" cy="44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グループ化 16">
            <a:extLst>
              <a:ext uri="{FF2B5EF4-FFF2-40B4-BE49-F238E27FC236}">
                <a16:creationId xmlns:a16="http://schemas.microsoft.com/office/drawing/2014/main" id="{971437C8-996D-2D65-6A54-C43C7083D297}"/>
              </a:ext>
            </a:extLst>
          </p:cNvPr>
          <p:cNvGrpSpPr/>
          <p:nvPr/>
        </p:nvGrpSpPr>
        <p:grpSpPr>
          <a:xfrm>
            <a:off x="856931" y="2499338"/>
            <a:ext cx="2836763" cy="1616555"/>
            <a:chOff x="856931" y="2499338"/>
            <a:chExt cx="2836763" cy="1616555"/>
          </a:xfrm>
        </p:grpSpPr>
        <p:pic>
          <p:nvPicPr>
            <p:cNvPr id="1026" name="Picture 2" descr="elysia · GitHub">
              <a:extLst>
                <a:ext uri="{FF2B5EF4-FFF2-40B4-BE49-F238E27FC236}">
                  <a16:creationId xmlns:a16="http://schemas.microsoft.com/office/drawing/2014/main" id="{9C1D3DE4-EB76-5244-6E89-C770E3902C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931" y="2499338"/>
              <a:ext cx="1418381" cy="1418381"/>
            </a:xfrm>
            <a:prstGeom prst="rect">
              <a:avLst/>
            </a:prstGeom>
            <a:noFill/>
            <a:extLst>
              <a:ext uri="{909E8E84-426E-40DD-AFC4-6F175D3DCCD1}">
                <a14:hiddenFill xmlns:a14="http://schemas.microsoft.com/office/drawing/2010/main">
                  <a:solidFill>
                    <a:srgbClr val="FFFFFF"/>
                  </a:solidFill>
                </a14:hiddenFill>
              </a:ext>
            </a:extLst>
          </p:spPr>
        </p:pic>
        <p:sp>
          <p:nvSpPr>
            <p:cNvPr id="5" name="コンテンツ プレースホルダー 2">
              <a:extLst>
                <a:ext uri="{FF2B5EF4-FFF2-40B4-BE49-F238E27FC236}">
                  <a16:creationId xmlns:a16="http://schemas.microsoft.com/office/drawing/2014/main" id="{4D389D70-A9E4-9C67-7BD5-9526156921A7}"/>
                </a:ext>
              </a:extLst>
            </p:cNvPr>
            <p:cNvSpPr txBox="1">
              <a:spLocks/>
            </p:cNvSpPr>
            <p:nvPr/>
          </p:nvSpPr>
          <p:spPr>
            <a:xfrm>
              <a:off x="2275313" y="2942309"/>
              <a:ext cx="1418381" cy="54718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600" b="1">
                  <a:solidFill>
                    <a:schemeClr val="tx1">
                      <a:lumMod val="95000"/>
                      <a:lumOff val="5000"/>
                    </a:schemeClr>
                  </a:solidFill>
                  <a:latin typeface="Noto Sans JP" panose="020B0200000000000000" pitchFamily="50" charset="-128"/>
                  <a:ea typeface="Noto Sans JP" panose="020B0200000000000000" pitchFamily="50" charset="-128"/>
                </a:rPr>
                <a:t>Elysia</a:t>
              </a:r>
            </a:p>
          </p:txBody>
        </p:sp>
        <p:pic>
          <p:nvPicPr>
            <p:cNvPr id="14" name="Picture 8" descr="Press Kit">
              <a:extLst>
                <a:ext uri="{FF2B5EF4-FFF2-40B4-BE49-F238E27FC236}">
                  <a16:creationId xmlns:a16="http://schemas.microsoft.com/office/drawing/2014/main" id="{E270C58E-B63F-46ED-030A-051AF1FD29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9551" y="3669423"/>
              <a:ext cx="510251" cy="44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348F950E-9232-9E21-CBD2-50D8059E472E}"/>
              </a:ext>
            </a:extLst>
          </p:cNvPr>
          <p:cNvGrpSpPr/>
          <p:nvPr/>
        </p:nvGrpSpPr>
        <p:grpSpPr>
          <a:xfrm>
            <a:off x="5672015" y="2431441"/>
            <a:ext cx="3311895" cy="1430751"/>
            <a:chOff x="5672015" y="2431441"/>
            <a:chExt cx="3311895" cy="1430751"/>
          </a:xfrm>
        </p:grpSpPr>
        <p:sp>
          <p:nvSpPr>
            <p:cNvPr id="9" name="コンテンツ プレースホルダー 2">
              <a:extLst>
                <a:ext uri="{FF2B5EF4-FFF2-40B4-BE49-F238E27FC236}">
                  <a16:creationId xmlns:a16="http://schemas.microsoft.com/office/drawing/2014/main" id="{60891D25-D0E0-0490-984C-B6FD18FAE02A}"/>
                </a:ext>
              </a:extLst>
            </p:cNvPr>
            <p:cNvSpPr txBox="1">
              <a:spLocks/>
            </p:cNvSpPr>
            <p:nvPr/>
          </p:nvSpPr>
          <p:spPr>
            <a:xfrm>
              <a:off x="7093378" y="2881506"/>
              <a:ext cx="1890532" cy="547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300" b="1" err="1">
                  <a:solidFill>
                    <a:schemeClr val="tx1">
                      <a:lumMod val="95000"/>
                      <a:lumOff val="5000"/>
                    </a:schemeClr>
                  </a:solidFill>
                  <a:latin typeface="Noto Sans JP" panose="020B0200000000000000" pitchFamily="50" charset="-128"/>
                  <a:ea typeface="Noto Sans JP" panose="020B0200000000000000" pitchFamily="50" charset="-128"/>
                </a:rPr>
                <a:t>Fastify</a:t>
              </a:r>
              <a:endParaRPr lang="en-US" altLang="ja-JP" sz="3300" b="1">
                <a:solidFill>
                  <a:schemeClr val="tx1">
                    <a:lumMod val="95000"/>
                    <a:lumOff val="5000"/>
                  </a:schemeClr>
                </a:solidFill>
                <a:latin typeface="Noto Sans JP" panose="020B0200000000000000" pitchFamily="50" charset="-128"/>
                <a:ea typeface="Noto Sans JP" panose="020B0200000000000000" pitchFamily="50" charset="-128"/>
              </a:endParaRPr>
            </a:p>
          </p:txBody>
        </p:sp>
        <p:pic>
          <p:nvPicPr>
            <p:cNvPr id="1030" name="Picture 6" descr="Fastify SVG and transparent PNG icons | TechIcons">
              <a:extLst>
                <a:ext uri="{FF2B5EF4-FFF2-40B4-BE49-F238E27FC236}">
                  <a16:creationId xmlns:a16="http://schemas.microsoft.com/office/drawing/2014/main" id="{95C61543-2AF9-5C97-4134-B759920F29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2015" y="2431441"/>
              <a:ext cx="1421363" cy="142136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odejs ロゴ - ソーシャルメディアとロゴ アイコン">
              <a:extLst>
                <a:ext uri="{FF2B5EF4-FFF2-40B4-BE49-F238E27FC236}">
                  <a16:creationId xmlns:a16="http://schemas.microsoft.com/office/drawing/2014/main" id="{757A817B-A18B-BE2B-89FD-4D6CAE2B86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4579" y="3351941"/>
              <a:ext cx="510251" cy="5102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グループ化 19">
            <a:extLst>
              <a:ext uri="{FF2B5EF4-FFF2-40B4-BE49-F238E27FC236}">
                <a16:creationId xmlns:a16="http://schemas.microsoft.com/office/drawing/2014/main" id="{E92355EE-789A-FAF7-6304-510A5DDE1C43}"/>
              </a:ext>
            </a:extLst>
          </p:cNvPr>
          <p:cNvGrpSpPr/>
          <p:nvPr/>
        </p:nvGrpSpPr>
        <p:grpSpPr>
          <a:xfrm>
            <a:off x="5722590" y="4462157"/>
            <a:ext cx="3261320" cy="1541103"/>
            <a:chOff x="5722590" y="4462157"/>
            <a:chExt cx="3261320" cy="1541103"/>
          </a:xfrm>
        </p:grpSpPr>
        <p:pic>
          <p:nvPicPr>
            <p:cNvPr id="1036" name="Picture 12" descr="Express js アイコン、ロゴ、シンボル – 無料ダウンロード PNG、SVG">
              <a:extLst>
                <a:ext uri="{FF2B5EF4-FFF2-40B4-BE49-F238E27FC236}">
                  <a16:creationId xmlns:a16="http://schemas.microsoft.com/office/drawing/2014/main" id="{F07D0772-9A88-0654-3413-A457B896FF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2590" y="4462157"/>
              <a:ext cx="1418381" cy="141838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Press Kit">
              <a:extLst>
                <a:ext uri="{FF2B5EF4-FFF2-40B4-BE49-F238E27FC236}">
                  <a16:creationId xmlns:a16="http://schemas.microsoft.com/office/drawing/2014/main" id="{E88AF1D5-94F6-B221-97E0-E3835AADBD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4830" y="5556790"/>
              <a:ext cx="510251" cy="446470"/>
            </a:xfrm>
            <a:prstGeom prst="rect">
              <a:avLst/>
            </a:prstGeom>
            <a:noFill/>
            <a:extLst>
              <a:ext uri="{909E8E84-426E-40DD-AFC4-6F175D3DCCD1}">
                <a14:hiddenFill xmlns:a14="http://schemas.microsoft.com/office/drawing/2010/main">
                  <a:solidFill>
                    <a:srgbClr val="FFFFFF"/>
                  </a:solidFill>
                </a14:hiddenFill>
              </a:ext>
            </a:extLst>
          </p:spPr>
        </p:pic>
        <p:sp>
          <p:nvSpPr>
            <p:cNvPr id="16" name="コンテンツ プレースホルダー 2">
              <a:extLst>
                <a:ext uri="{FF2B5EF4-FFF2-40B4-BE49-F238E27FC236}">
                  <a16:creationId xmlns:a16="http://schemas.microsoft.com/office/drawing/2014/main" id="{882FF636-C524-9798-5D91-45D9071C9CCB}"/>
                </a:ext>
              </a:extLst>
            </p:cNvPr>
            <p:cNvSpPr txBox="1">
              <a:spLocks/>
            </p:cNvSpPr>
            <p:nvPr/>
          </p:nvSpPr>
          <p:spPr>
            <a:xfrm>
              <a:off x="7093378" y="4891723"/>
              <a:ext cx="1890532" cy="547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300" b="1">
                  <a:solidFill>
                    <a:schemeClr val="tx1">
                      <a:lumMod val="95000"/>
                      <a:lumOff val="5000"/>
                    </a:schemeClr>
                  </a:solidFill>
                  <a:latin typeface="Noto Sans JP" panose="020B0200000000000000" pitchFamily="50" charset="-128"/>
                  <a:ea typeface="Noto Sans JP" panose="020B0200000000000000" pitchFamily="50" charset="-128"/>
                </a:rPr>
                <a:t>Express</a:t>
              </a:r>
            </a:p>
          </p:txBody>
        </p:sp>
      </p:grpSp>
    </p:spTree>
    <p:extLst>
      <p:ext uri="{BB962C8B-B14F-4D97-AF65-F5344CB8AC3E}">
        <p14:creationId xmlns:p14="http://schemas.microsoft.com/office/powerpoint/2010/main" val="30379056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250" fill="hold"/>
                                        <p:tgtEl>
                                          <p:spTgt spid="17"/>
                                        </p:tgtEl>
                                        <p:attrNameLst>
                                          <p:attrName>ppt_x</p:attrName>
                                        </p:attrNameLst>
                                      </p:cBhvr>
                                      <p:tavLst>
                                        <p:tav tm="0">
                                          <p:val>
                                            <p:strVal val="#ppt_x"/>
                                          </p:val>
                                        </p:tav>
                                        <p:tav tm="100000">
                                          <p:val>
                                            <p:strVal val="#ppt_x"/>
                                          </p:val>
                                        </p:tav>
                                      </p:tavLst>
                                    </p:anim>
                                    <p:anim calcmode="lin" valueType="num">
                                      <p:cBhvr additive="base">
                                        <p:cTn id="8" dur="250" fill="hold"/>
                                        <p:tgtEl>
                                          <p:spTgt spid="17"/>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250" fill="hold"/>
                                        <p:tgtEl>
                                          <p:spTgt spid="18"/>
                                        </p:tgtEl>
                                        <p:attrNameLst>
                                          <p:attrName>ppt_x</p:attrName>
                                        </p:attrNameLst>
                                      </p:cBhvr>
                                      <p:tavLst>
                                        <p:tav tm="0">
                                          <p:val>
                                            <p:strVal val="#ppt_x"/>
                                          </p:val>
                                        </p:tav>
                                        <p:tav tm="100000">
                                          <p:val>
                                            <p:strVal val="#ppt_x"/>
                                          </p:val>
                                        </p:tav>
                                      </p:tavLst>
                                    </p:anim>
                                    <p:anim calcmode="lin" valueType="num">
                                      <p:cBhvr additive="base">
                                        <p:cTn id="13" dur="250" fill="hold"/>
                                        <p:tgtEl>
                                          <p:spTgt spid="18"/>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250" fill="hold"/>
                                        <p:tgtEl>
                                          <p:spTgt spid="22"/>
                                        </p:tgtEl>
                                        <p:attrNameLst>
                                          <p:attrName>ppt_x</p:attrName>
                                        </p:attrNameLst>
                                      </p:cBhvr>
                                      <p:tavLst>
                                        <p:tav tm="0">
                                          <p:val>
                                            <p:strVal val="#ppt_x"/>
                                          </p:val>
                                        </p:tav>
                                        <p:tav tm="100000">
                                          <p:val>
                                            <p:strVal val="#ppt_x"/>
                                          </p:val>
                                        </p:tav>
                                      </p:tavLst>
                                    </p:anim>
                                    <p:anim calcmode="lin" valueType="num">
                                      <p:cBhvr additive="base">
                                        <p:cTn id="18" dur="250" fill="hold"/>
                                        <p:tgtEl>
                                          <p:spTgt spid="22"/>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42"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250"/>
                                        <p:tgtEl>
                                          <p:spTgt spid="20"/>
                                        </p:tgtEl>
                                      </p:cBhvr>
                                    </p:animEffect>
                                    <p:anim calcmode="lin" valueType="num">
                                      <p:cBhvr>
                                        <p:cTn id="23" dur="250" fill="hold"/>
                                        <p:tgtEl>
                                          <p:spTgt spid="20"/>
                                        </p:tgtEl>
                                        <p:attrNameLst>
                                          <p:attrName>ppt_x</p:attrName>
                                        </p:attrNameLst>
                                      </p:cBhvr>
                                      <p:tavLst>
                                        <p:tav tm="0">
                                          <p:val>
                                            <p:strVal val="#ppt_x"/>
                                          </p:val>
                                        </p:tav>
                                        <p:tav tm="100000">
                                          <p:val>
                                            <p:strVal val="#ppt_x"/>
                                          </p:val>
                                        </p:tav>
                                      </p:tavLst>
                                    </p:anim>
                                    <p:anim calcmode="lin" valueType="num">
                                      <p:cBhvr>
                                        <p:cTn id="24" dur="25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30B62-FB2F-97A3-FA12-C92978E0FA8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4EF0949-9DF9-33B7-43D4-EB46B0B6D954}"/>
              </a:ext>
            </a:extLst>
          </p:cNvPr>
          <p:cNvSpPr>
            <a:spLocks noGrp="1"/>
          </p:cNvSpPr>
          <p:nvPr>
            <p:ph type="title"/>
          </p:nvPr>
        </p:nvSpPr>
        <p:spPr/>
        <p:txBody>
          <a:bodyPr/>
          <a:lstStyle/>
          <a:p>
            <a:r>
              <a:rPr lang="en-US" altLang="ja-JP" b="1" dirty="0">
                <a:latin typeface="Noto Sans JP" panose="020B0200000000000000" pitchFamily="50" charset="-128"/>
                <a:ea typeface="Noto Sans JP"/>
              </a:rPr>
              <a:t>Hono </a:t>
            </a:r>
            <a:r>
              <a:rPr lang="ja-JP" altLang="en-US" b="1">
                <a:latin typeface="Noto Sans JP" panose="020B0200000000000000" pitchFamily="50" charset="-128"/>
                <a:ea typeface="Noto Sans JP"/>
              </a:rPr>
              <a:t>は遅いかもしれない</a:t>
            </a:r>
            <a:endParaRPr kumimoji="1" lang="ja-JP" altLang="en-US"/>
          </a:p>
        </p:txBody>
      </p:sp>
      <p:sp>
        <p:nvSpPr>
          <p:cNvPr id="3" name="コンテンツ プレースホルダー 2">
            <a:extLst>
              <a:ext uri="{FF2B5EF4-FFF2-40B4-BE49-F238E27FC236}">
                <a16:creationId xmlns:a16="http://schemas.microsoft.com/office/drawing/2014/main" id="{880D7151-351B-B6B3-BADF-DC7C5E9A01B1}"/>
              </a:ext>
            </a:extLst>
          </p:cNvPr>
          <p:cNvSpPr>
            <a:spLocks noGrp="1"/>
          </p:cNvSpPr>
          <p:nvPr>
            <p:ph idx="1"/>
          </p:nvPr>
        </p:nvSpPr>
        <p:spPr>
          <a:xfrm>
            <a:off x="838200" y="1825625"/>
            <a:ext cx="10515600" cy="547185"/>
          </a:xfrm>
        </p:spPr>
        <p:txBody>
          <a:bodyPr/>
          <a:lstStyle/>
          <a:p>
            <a:pPr marL="0" indent="0">
              <a:buNone/>
            </a:pPr>
            <a:r>
              <a:rPr lang="ja-JP" altLang="en-US" b="1">
                <a:solidFill>
                  <a:schemeClr val="bg2">
                    <a:lumMod val="10000"/>
                  </a:schemeClr>
                </a:solidFill>
                <a:latin typeface="Noto Sans JP" panose="020B0200000000000000" pitchFamily="50" charset="-128"/>
                <a:ea typeface="Noto Sans JP" panose="020B0200000000000000" pitchFamily="50" charset="-128"/>
              </a:rPr>
              <a:t>クイズ</a:t>
            </a:r>
            <a:r>
              <a:rPr lang="en-US" altLang="ja-JP" b="1">
                <a:solidFill>
                  <a:schemeClr val="bg2">
                    <a:lumMod val="10000"/>
                  </a:schemeClr>
                </a:solidFill>
                <a:latin typeface="Noto Sans JP" panose="020B0200000000000000" pitchFamily="50" charset="-128"/>
                <a:ea typeface="Noto Sans JP" panose="020B0200000000000000" pitchFamily="50" charset="-128"/>
              </a:rPr>
              <a:t>: </a:t>
            </a:r>
            <a:r>
              <a:rPr lang="ja-JP" altLang="en-US" b="1">
                <a:solidFill>
                  <a:schemeClr val="bg2">
                    <a:lumMod val="10000"/>
                  </a:schemeClr>
                </a:solidFill>
                <a:latin typeface="Noto Sans JP" panose="020B0200000000000000" pitchFamily="50" charset="-128"/>
                <a:ea typeface="Noto Sans JP" panose="020B0200000000000000" pitchFamily="50" charset="-128"/>
              </a:rPr>
              <a:t>次のうちもっとも速いのは？ </a:t>
            </a:r>
            <a:r>
              <a:rPr lang="en-US" altLang="ja-JP" b="1">
                <a:solidFill>
                  <a:schemeClr val="bg2">
                    <a:lumMod val="10000"/>
                  </a:schemeClr>
                </a:solidFill>
                <a:latin typeface="Noto Sans JP" panose="020B0200000000000000" pitchFamily="50" charset="-128"/>
                <a:ea typeface="Noto Sans JP" panose="020B0200000000000000" pitchFamily="50" charset="-128"/>
              </a:rPr>
              <a:t>(</a:t>
            </a:r>
            <a:r>
              <a:rPr lang="en-US" altLang="ja-JP" b="1" err="1">
                <a:solidFill>
                  <a:schemeClr val="bg2">
                    <a:lumMod val="10000"/>
                  </a:schemeClr>
                </a:solidFill>
                <a:latin typeface="Noto Sans JP" panose="020B0200000000000000" pitchFamily="50" charset="-128"/>
                <a:ea typeface="Noto Sans JP" panose="020B0200000000000000" pitchFamily="50" charset="-128"/>
              </a:rPr>
              <a:t>reqs</a:t>
            </a:r>
            <a:r>
              <a:rPr lang="en-US" altLang="ja-JP" b="1">
                <a:solidFill>
                  <a:schemeClr val="bg2">
                    <a:lumMod val="10000"/>
                  </a:schemeClr>
                </a:solidFill>
                <a:latin typeface="Noto Sans JP" panose="020B0200000000000000" pitchFamily="50" charset="-128"/>
                <a:ea typeface="Noto Sans JP" panose="020B0200000000000000" pitchFamily="50" charset="-128"/>
              </a:rPr>
              <a:t>/s)</a:t>
            </a:r>
          </a:p>
        </p:txBody>
      </p:sp>
      <p:sp>
        <p:nvSpPr>
          <p:cNvPr id="4" name="正方形/長方形 3">
            <a:extLst>
              <a:ext uri="{FF2B5EF4-FFF2-40B4-BE49-F238E27FC236}">
                <a16:creationId xmlns:a16="http://schemas.microsoft.com/office/drawing/2014/main" id="{0BF70ECA-7C47-87B9-2C5B-9A817F06E399}"/>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A841438C-3AAB-A456-516F-9E87CF4E752B}"/>
              </a:ext>
            </a:extLst>
          </p:cNvPr>
          <p:cNvGrpSpPr/>
          <p:nvPr/>
        </p:nvGrpSpPr>
        <p:grpSpPr>
          <a:xfrm>
            <a:off x="1014299" y="4358662"/>
            <a:ext cx="3794615" cy="1532749"/>
            <a:chOff x="1014299" y="4358662"/>
            <a:chExt cx="3794615" cy="1532749"/>
          </a:xfrm>
        </p:grpSpPr>
        <p:pic>
          <p:nvPicPr>
            <p:cNvPr id="1028" name="Picture 4" descr="Hono - Web 標準に基づいた Web フレームワーク">
              <a:extLst>
                <a:ext uri="{FF2B5EF4-FFF2-40B4-BE49-F238E27FC236}">
                  <a16:creationId xmlns:a16="http://schemas.microsoft.com/office/drawing/2014/main" id="{97A2613C-B5C0-3C02-242B-AD5FF52EB7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299" y="4358662"/>
              <a:ext cx="1103646" cy="1421363"/>
            </a:xfrm>
            <a:prstGeom prst="rect">
              <a:avLst/>
            </a:prstGeom>
            <a:noFill/>
            <a:extLst>
              <a:ext uri="{909E8E84-426E-40DD-AFC4-6F175D3DCCD1}">
                <a14:hiddenFill xmlns:a14="http://schemas.microsoft.com/office/drawing/2010/main">
                  <a:solidFill>
                    <a:srgbClr val="FFFFFF"/>
                  </a:solidFill>
                </a14:hiddenFill>
              </a:ext>
            </a:extLst>
          </p:spPr>
        </p:pic>
        <p:sp>
          <p:nvSpPr>
            <p:cNvPr id="6" name="コンテンツ プレースホルダー 2">
              <a:extLst>
                <a:ext uri="{FF2B5EF4-FFF2-40B4-BE49-F238E27FC236}">
                  <a16:creationId xmlns:a16="http://schemas.microsoft.com/office/drawing/2014/main" id="{CB6866CF-41B6-3AFC-C4C0-234617BE93C2}"/>
                </a:ext>
              </a:extLst>
            </p:cNvPr>
            <p:cNvSpPr txBox="1">
              <a:spLocks/>
            </p:cNvSpPr>
            <p:nvPr/>
          </p:nvSpPr>
          <p:spPr>
            <a:xfrm>
              <a:off x="2275312" y="4897756"/>
              <a:ext cx="2533602" cy="547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300" b="1">
                  <a:solidFill>
                    <a:schemeClr val="tx1">
                      <a:lumMod val="95000"/>
                      <a:lumOff val="5000"/>
                    </a:schemeClr>
                  </a:solidFill>
                  <a:latin typeface="Noto Sans JP" panose="020B0200000000000000" pitchFamily="50" charset="-128"/>
                  <a:ea typeface="Noto Sans JP" panose="020B0200000000000000" pitchFamily="50" charset="-128"/>
                </a:rPr>
                <a:t>Hono</a:t>
              </a:r>
            </a:p>
          </p:txBody>
        </p:sp>
        <p:pic>
          <p:nvPicPr>
            <p:cNvPr id="1032" name="Picture 8" descr="Press Kit">
              <a:extLst>
                <a:ext uri="{FF2B5EF4-FFF2-40B4-BE49-F238E27FC236}">
                  <a16:creationId xmlns:a16="http://schemas.microsoft.com/office/drawing/2014/main" id="{9A7953D8-F20C-3784-A2F6-6ECB6D6CE2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0164" y="5444941"/>
              <a:ext cx="510251" cy="44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グループ化 16">
            <a:extLst>
              <a:ext uri="{FF2B5EF4-FFF2-40B4-BE49-F238E27FC236}">
                <a16:creationId xmlns:a16="http://schemas.microsoft.com/office/drawing/2014/main" id="{F2CE6E52-25F8-75B8-E331-A38168C49374}"/>
              </a:ext>
            </a:extLst>
          </p:cNvPr>
          <p:cNvGrpSpPr/>
          <p:nvPr/>
        </p:nvGrpSpPr>
        <p:grpSpPr>
          <a:xfrm>
            <a:off x="856931" y="2499338"/>
            <a:ext cx="2836762" cy="1616555"/>
            <a:chOff x="856931" y="2499338"/>
            <a:chExt cx="2836762" cy="1616555"/>
          </a:xfrm>
        </p:grpSpPr>
        <p:pic>
          <p:nvPicPr>
            <p:cNvPr id="1026" name="Picture 2" descr="elysia · GitHub">
              <a:extLst>
                <a:ext uri="{FF2B5EF4-FFF2-40B4-BE49-F238E27FC236}">
                  <a16:creationId xmlns:a16="http://schemas.microsoft.com/office/drawing/2014/main" id="{F4B75256-DCE0-B2A6-AB01-3FACA9273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931" y="2499338"/>
              <a:ext cx="1418381" cy="1418381"/>
            </a:xfrm>
            <a:prstGeom prst="rect">
              <a:avLst/>
            </a:prstGeom>
            <a:noFill/>
            <a:extLst>
              <a:ext uri="{909E8E84-426E-40DD-AFC4-6F175D3DCCD1}">
                <a14:hiddenFill xmlns:a14="http://schemas.microsoft.com/office/drawing/2010/main">
                  <a:solidFill>
                    <a:srgbClr val="FFFFFF"/>
                  </a:solidFill>
                </a14:hiddenFill>
              </a:ext>
            </a:extLst>
          </p:spPr>
        </p:pic>
        <p:sp>
          <p:nvSpPr>
            <p:cNvPr id="5" name="コンテンツ プレースホルダー 2">
              <a:extLst>
                <a:ext uri="{FF2B5EF4-FFF2-40B4-BE49-F238E27FC236}">
                  <a16:creationId xmlns:a16="http://schemas.microsoft.com/office/drawing/2014/main" id="{A0E0D5DC-64A6-6B1E-C3CD-AE123D583ED3}"/>
                </a:ext>
              </a:extLst>
            </p:cNvPr>
            <p:cNvSpPr txBox="1">
              <a:spLocks/>
            </p:cNvSpPr>
            <p:nvPr/>
          </p:nvSpPr>
          <p:spPr>
            <a:xfrm>
              <a:off x="2275312" y="2942393"/>
              <a:ext cx="1418381" cy="54718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600" b="1">
                  <a:solidFill>
                    <a:schemeClr val="tx1">
                      <a:lumMod val="95000"/>
                      <a:lumOff val="5000"/>
                    </a:schemeClr>
                  </a:solidFill>
                  <a:latin typeface="Noto Sans JP" panose="020B0200000000000000" pitchFamily="50" charset="-128"/>
                  <a:ea typeface="Noto Sans JP" panose="020B0200000000000000" pitchFamily="50" charset="-128"/>
                </a:rPr>
                <a:t>Elysia</a:t>
              </a:r>
            </a:p>
          </p:txBody>
        </p:sp>
        <p:pic>
          <p:nvPicPr>
            <p:cNvPr id="14" name="Picture 8" descr="Press Kit">
              <a:extLst>
                <a:ext uri="{FF2B5EF4-FFF2-40B4-BE49-F238E27FC236}">
                  <a16:creationId xmlns:a16="http://schemas.microsoft.com/office/drawing/2014/main" id="{CE37EF2E-1B69-2AD3-16A3-5B4A11FDAC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9551" y="3669423"/>
              <a:ext cx="510251" cy="44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BBDC11FC-9466-B92C-0380-055893971FE5}"/>
              </a:ext>
            </a:extLst>
          </p:cNvPr>
          <p:cNvGrpSpPr/>
          <p:nvPr/>
        </p:nvGrpSpPr>
        <p:grpSpPr>
          <a:xfrm>
            <a:off x="5672015" y="2431441"/>
            <a:ext cx="3311895" cy="1430751"/>
            <a:chOff x="5672015" y="2431441"/>
            <a:chExt cx="3311895" cy="1430751"/>
          </a:xfrm>
        </p:grpSpPr>
        <p:sp>
          <p:nvSpPr>
            <p:cNvPr id="9" name="コンテンツ プレースホルダー 2">
              <a:extLst>
                <a:ext uri="{FF2B5EF4-FFF2-40B4-BE49-F238E27FC236}">
                  <a16:creationId xmlns:a16="http://schemas.microsoft.com/office/drawing/2014/main" id="{7F4B0A7C-9F1D-59A3-845F-54C8EEE4FFD8}"/>
                </a:ext>
              </a:extLst>
            </p:cNvPr>
            <p:cNvSpPr txBox="1">
              <a:spLocks/>
            </p:cNvSpPr>
            <p:nvPr/>
          </p:nvSpPr>
          <p:spPr>
            <a:xfrm>
              <a:off x="7093378" y="2881506"/>
              <a:ext cx="1890532" cy="547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300" b="1" err="1">
                  <a:solidFill>
                    <a:schemeClr val="tx1">
                      <a:lumMod val="95000"/>
                      <a:lumOff val="5000"/>
                    </a:schemeClr>
                  </a:solidFill>
                  <a:latin typeface="Noto Sans JP" panose="020B0200000000000000" pitchFamily="50" charset="-128"/>
                  <a:ea typeface="Noto Sans JP" panose="020B0200000000000000" pitchFamily="50" charset="-128"/>
                </a:rPr>
                <a:t>Fastify</a:t>
              </a:r>
              <a:endParaRPr lang="en-US" altLang="ja-JP" sz="3300" b="1">
                <a:solidFill>
                  <a:schemeClr val="tx1">
                    <a:lumMod val="95000"/>
                    <a:lumOff val="5000"/>
                  </a:schemeClr>
                </a:solidFill>
                <a:latin typeface="Noto Sans JP" panose="020B0200000000000000" pitchFamily="50" charset="-128"/>
                <a:ea typeface="Noto Sans JP" panose="020B0200000000000000" pitchFamily="50" charset="-128"/>
              </a:endParaRPr>
            </a:p>
          </p:txBody>
        </p:sp>
        <p:pic>
          <p:nvPicPr>
            <p:cNvPr id="1030" name="Picture 6" descr="Fastify SVG and transparent PNG icons | TechIcons">
              <a:extLst>
                <a:ext uri="{FF2B5EF4-FFF2-40B4-BE49-F238E27FC236}">
                  <a16:creationId xmlns:a16="http://schemas.microsoft.com/office/drawing/2014/main" id="{5A98FD3D-0966-9DD5-8D59-E63CB4B669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2015" y="2431441"/>
              <a:ext cx="1421363" cy="142136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odejs ロゴ - ソーシャルメディアとロゴ アイコン">
              <a:extLst>
                <a:ext uri="{FF2B5EF4-FFF2-40B4-BE49-F238E27FC236}">
                  <a16:creationId xmlns:a16="http://schemas.microsoft.com/office/drawing/2014/main" id="{4DA39939-D650-75AE-5EE4-8A175A9F97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4579" y="3351941"/>
              <a:ext cx="510251" cy="5102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グループ化 19">
            <a:extLst>
              <a:ext uri="{FF2B5EF4-FFF2-40B4-BE49-F238E27FC236}">
                <a16:creationId xmlns:a16="http://schemas.microsoft.com/office/drawing/2014/main" id="{9097900A-BC07-39B9-D385-85C76E3460F6}"/>
              </a:ext>
            </a:extLst>
          </p:cNvPr>
          <p:cNvGrpSpPr/>
          <p:nvPr/>
        </p:nvGrpSpPr>
        <p:grpSpPr>
          <a:xfrm>
            <a:off x="5722590" y="4462157"/>
            <a:ext cx="3261320" cy="1541103"/>
            <a:chOff x="5722590" y="4462157"/>
            <a:chExt cx="3261320" cy="1541103"/>
          </a:xfrm>
        </p:grpSpPr>
        <p:pic>
          <p:nvPicPr>
            <p:cNvPr id="1036" name="Picture 12" descr="Express js アイコン、ロゴ、シンボル – 無料ダウンロード PNG、SVG">
              <a:extLst>
                <a:ext uri="{FF2B5EF4-FFF2-40B4-BE49-F238E27FC236}">
                  <a16:creationId xmlns:a16="http://schemas.microsoft.com/office/drawing/2014/main" id="{21E63825-AE3F-A1E4-F9FE-847B7BBB03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2590" y="4462157"/>
              <a:ext cx="1418381" cy="141838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Press Kit">
              <a:extLst>
                <a:ext uri="{FF2B5EF4-FFF2-40B4-BE49-F238E27FC236}">
                  <a16:creationId xmlns:a16="http://schemas.microsoft.com/office/drawing/2014/main" id="{140C1258-01B5-01CC-12E5-ACD8B1376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4830" y="5556790"/>
              <a:ext cx="510251" cy="446470"/>
            </a:xfrm>
            <a:prstGeom prst="rect">
              <a:avLst/>
            </a:prstGeom>
            <a:noFill/>
            <a:extLst>
              <a:ext uri="{909E8E84-426E-40DD-AFC4-6F175D3DCCD1}">
                <a14:hiddenFill xmlns:a14="http://schemas.microsoft.com/office/drawing/2010/main">
                  <a:solidFill>
                    <a:srgbClr val="FFFFFF"/>
                  </a:solidFill>
                </a14:hiddenFill>
              </a:ext>
            </a:extLst>
          </p:spPr>
        </p:pic>
        <p:sp>
          <p:nvSpPr>
            <p:cNvPr id="16" name="コンテンツ プレースホルダー 2">
              <a:extLst>
                <a:ext uri="{FF2B5EF4-FFF2-40B4-BE49-F238E27FC236}">
                  <a16:creationId xmlns:a16="http://schemas.microsoft.com/office/drawing/2014/main" id="{5E6A0CD5-5CE8-82F2-1EF1-B064A528AE45}"/>
                </a:ext>
              </a:extLst>
            </p:cNvPr>
            <p:cNvSpPr txBox="1">
              <a:spLocks/>
            </p:cNvSpPr>
            <p:nvPr/>
          </p:nvSpPr>
          <p:spPr>
            <a:xfrm>
              <a:off x="7093378" y="4891723"/>
              <a:ext cx="1890532" cy="547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300" b="1">
                  <a:solidFill>
                    <a:schemeClr val="tx1">
                      <a:lumMod val="95000"/>
                      <a:lumOff val="5000"/>
                    </a:schemeClr>
                  </a:solidFill>
                  <a:latin typeface="Noto Sans JP" panose="020B0200000000000000" pitchFamily="50" charset="-128"/>
                  <a:ea typeface="Noto Sans JP" panose="020B0200000000000000" pitchFamily="50" charset="-128"/>
                </a:rPr>
                <a:t>Express</a:t>
              </a:r>
            </a:p>
          </p:txBody>
        </p:sp>
      </p:grpSp>
      <p:sp>
        <p:nvSpPr>
          <p:cNvPr id="7" name="コンテンツ プレースホルダー 2">
            <a:extLst>
              <a:ext uri="{FF2B5EF4-FFF2-40B4-BE49-F238E27FC236}">
                <a16:creationId xmlns:a16="http://schemas.microsoft.com/office/drawing/2014/main" id="{13E7BA2E-DD76-4E4B-880F-948785926606}"/>
              </a:ext>
            </a:extLst>
          </p:cNvPr>
          <p:cNvSpPr txBox="1">
            <a:spLocks/>
          </p:cNvSpPr>
          <p:nvPr/>
        </p:nvSpPr>
        <p:spPr>
          <a:xfrm>
            <a:off x="2863633" y="3439221"/>
            <a:ext cx="4094002" cy="547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b="1">
                <a:solidFill>
                  <a:srgbClr val="0070C0"/>
                </a:solidFill>
                <a:latin typeface="Noto Sans JP" panose="020B0200000000000000" pitchFamily="50" charset="-128"/>
                <a:ea typeface="Noto Sans JP" panose="020B0200000000000000" pitchFamily="50" charset="-128"/>
              </a:rPr>
              <a:t>397,259.163</a:t>
            </a:r>
          </a:p>
        </p:txBody>
      </p:sp>
      <p:sp>
        <p:nvSpPr>
          <p:cNvPr id="11" name="コンテンツ プレースホルダー 2">
            <a:extLst>
              <a:ext uri="{FF2B5EF4-FFF2-40B4-BE49-F238E27FC236}">
                <a16:creationId xmlns:a16="http://schemas.microsoft.com/office/drawing/2014/main" id="{EAC8CA25-088F-C57C-1DE4-912E08284A21}"/>
              </a:ext>
            </a:extLst>
          </p:cNvPr>
          <p:cNvSpPr txBox="1">
            <a:spLocks/>
          </p:cNvSpPr>
          <p:nvPr/>
        </p:nvSpPr>
        <p:spPr>
          <a:xfrm>
            <a:off x="2863633" y="5393507"/>
            <a:ext cx="4094002" cy="547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b="1">
                <a:solidFill>
                  <a:schemeClr val="bg2">
                    <a:lumMod val="25000"/>
                  </a:schemeClr>
                </a:solidFill>
                <a:latin typeface="Noto Sans JP" panose="020B0200000000000000" pitchFamily="50" charset="-128"/>
                <a:ea typeface="Noto Sans JP" panose="020B0200000000000000" pitchFamily="50" charset="-128"/>
              </a:rPr>
              <a:t>253,646.173</a:t>
            </a:r>
          </a:p>
        </p:txBody>
      </p:sp>
      <p:sp>
        <p:nvSpPr>
          <p:cNvPr id="12" name="コンテンツ プレースホルダー 2">
            <a:extLst>
              <a:ext uri="{FF2B5EF4-FFF2-40B4-BE49-F238E27FC236}">
                <a16:creationId xmlns:a16="http://schemas.microsoft.com/office/drawing/2014/main" id="{C0E54F8A-0E4B-5E8D-5AF8-3BBF1BE598A8}"/>
              </a:ext>
            </a:extLst>
          </p:cNvPr>
          <p:cNvSpPr txBox="1">
            <a:spLocks/>
          </p:cNvSpPr>
          <p:nvPr/>
        </p:nvSpPr>
        <p:spPr>
          <a:xfrm>
            <a:off x="7871311" y="5386131"/>
            <a:ext cx="4094002" cy="547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b="1">
                <a:solidFill>
                  <a:schemeClr val="bg2">
                    <a:lumMod val="25000"/>
                  </a:schemeClr>
                </a:solidFill>
                <a:latin typeface="Noto Sans JP" panose="020B0200000000000000" pitchFamily="50" charset="-128"/>
                <a:ea typeface="Noto Sans JP" panose="020B0200000000000000" pitchFamily="50" charset="-128"/>
              </a:rPr>
              <a:t>126,674.41</a:t>
            </a:r>
          </a:p>
        </p:txBody>
      </p:sp>
      <p:sp>
        <p:nvSpPr>
          <p:cNvPr id="13" name="コンテンツ プレースホルダー 2">
            <a:extLst>
              <a:ext uri="{FF2B5EF4-FFF2-40B4-BE49-F238E27FC236}">
                <a16:creationId xmlns:a16="http://schemas.microsoft.com/office/drawing/2014/main" id="{53C05E2F-2E3E-C330-3F79-E7C1EDB75C33}"/>
              </a:ext>
            </a:extLst>
          </p:cNvPr>
          <p:cNvSpPr txBox="1">
            <a:spLocks/>
          </p:cNvSpPr>
          <p:nvPr/>
        </p:nvSpPr>
        <p:spPr>
          <a:xfrm>
            <a:off x="7645081" y="3428691"/>
            <a:ext cx="4094002" cy="547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b="1">
                <a:solidFill>
                  <a:schemeClr val="bg2">
                    <a:lumMod val="25000"/>
                  </a:schemeClr>
                </a:solidFill>
                <a:latin typeface="Noto Sans JP" panose="020B0200000000000000" pitchFamily="50" charset="-128"/>
                <a:ea typeface="Noto Sans JP" panose="020B0200000000000000" pitchFamily="50" charset="-128"/>
              </a:rPr>
              <a:t>142,695.487</a:t>
            </a:r>
          </a:p>
        </p:txBody>
      </p:sp>
    </p:spTree>
    <p:extLst>
      <p:ext uri="{BB962C8B-B14F-4D97-AF65-F5344CB8AC3E}">
        <p14:creationId xmlns:p14="http://schemas.microsoft.com/office/powerpoint/2010/main" val="13786934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F1D3A-3B20-8DA8-CE81-2046433924C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FC5EEFB-7FAB-4721-9200-66385CDB4189}"/>
              </a:ext>
            </a:extLst>
          </p:cNvPr>
          <p:cNvSpPr>
            <a:spLocks noGrp="1"/>
          </p:cNvSpPr>
          <p:nvPr>
            <p:ph type="title"/>
          </p:nvPr>
        </p:nvSpPr>
        <p:spPr/>
        <p:txBody>
          <a:bodyPr/>
          <a:lstStyle/>
          <a:p>
            <a:r>
              <a:rPr lang="en-US" altLang="ja-JP" b="1" dirty="0">
                <a:latin typeface="Noto Sans JP" panose="020B0200000000000000" pitchFamily="50" charset="-128"/>
                <a:ea typeface="Noto Sans JP"/>
              </a:rPr>
              <a:t>Hono </a:t>
            </a:r>
            <a:r>
              <a:rPr lang="ja-JP" altLang="en-US" b="1">
                <a:latin typeface="Noto Sans JP" panose="020B0200000000000000" pitchFamily="50" charset="-128"/>
                <a:ea typeface="Noto Sans JP"/>
              </a:rPr>
              <a:t>は遅いかもしれない</a:t>
            </a:r>
            <a:endParaRPr kumimoji="1" lang="ja-JP" altLang="en-US"/>
          </a:p>
        </p:txBody>
      </p:sp>
      <p:sp>
        <p:nvSpPr>
          <p:cNvPr id="3" name="コンテンツ プレースホルダー 2">
            <a:extLst>
              <a:ext uri="{FF2B5EF4-FFF2-40B4-BE49-F238E27FC236}">
                <a16:creationId xmlns:a16="http://schemas.microsoft.com/office/drawing/2014/main" id="{7C68C56C-ECE3-2DE6-DB12-5A5BE4D1503A}"/>
              </a:ext>
            </a:extLst>
          </p:cNvPr>
          <p:cNvSpPr>
            <a:spLocks noGrp="1"/>
          </p:cNvSpPr>
          <p:nvPr>
            <p:ph idx="1"/>
          </p:nvPr>
        </p:nvSpPr>
        <p:spPr>
          <a:xfrm>
            <a:off x="838200" y="1825625"/>
            <a:ext cx="10515600" cy="547185"/>
          </a:xfrm>
        </p:spPr>
        <p:txBody>
          <a:bodyPr/>
          <a:lstStyle/>
          <a:p>
            <a:pPr marL="0" indent="0">
              <a:buNone/>
            </a:pPr>
            <a:r>
              <a:rPr lang="ja-JP" altLang="en-US" b="1">
                <a:solidFill>
                  <a:schemeClr val="bg2">
                    <a:lumMod val="10000"/>
                  </a:schemeClr>
                </a:solidFill>
                <a:latin typeface="Noto Sans JP" panose="020B0200000000000000" pitchFamily="50" charset="-128"/>
                <a:ea typeface="Noto Sans JP" panose="020B0200000000000000" pitchFamily="50" charset="-128"/>
              </a:rPr>
              <a:t>クイズ</a:t>
            </a:r>
            <a:r>
              <a:rPr lang="en-US" altLang="ja-JP" b="1">
                <a:solidFill>
                  <a:schemeClr val="bg2">
                    <a:lumMod val="10000"/>
                  </a:schemeClr>
                </a:solidFill>
                <a:latin typeface="Noto Sans JP" panose="020B0200000000000000" pitchFamily="50" charset="-128"/>
                <a:ea typeface="Noto Sans JP" panose="020B0200000000000000" pitchFamily="50" charset="-128"/>
              </a:rPr>
              <a:t>: </a:t>
            </a:r>
            <a:r>
              <a:rPr lang="ja-JP" altLang="en-US" b="1">
                <a:solidFill>
                  <a:schemeClr val="bg2">
                    <a:lumMod val="10000"/>
                  </a:schemeClr>
                </a:solidFill>
                <a:latin typeface="Noto Sans JP" panose="020B0200000000000000" pitchFamily="50" charset="-128"/>
                <a:ea typeface="Noto Sans JP" panose="020B0200000000000000" pitchFamily="50" charset="-128"/>
              </a:rPr>
              <a:t>次のうちもっとも速いのは？ </a:t>
            </a:r>
            <a:r>
              <a:rPr lang="en-US" altLang="ja-JP" b="1">
                <a:solidFill>
                  <a:schemeClr val="bg2">
                    <a:lumMod val="10000"/>
                  </a:schemeClr>
                </a:solidFill>
                <a:latin typeface="Noto Sans JP" panose="020B0200000000000000" pitchFamily="50" charset="-128"/>
                <a:ea typeface="Noto Sans JP" panose="020B0200000000000000" pitchFamily="50" charset="-128"/>
              </a:rPr>
              <a:t>(</a:t>
            </a:r>
            <a:r>
              <a:rPr lang="en-US" altLang="ja-JP" b="1" err="1">
                <a:solidFill>
                  <a:schemeClr val="bg2">
                    <a:lumMod val="10000"/>
                  </a:schemeClr>
                </a:solidFill>
                <a:latin typeface="Noto Sans JP" panose="020B0200000000000000" pitchFamily="50" charset="-128"/>
                <a:ea typeface="Noto Sans JP" panose="020B0200000000000000" pitchFamily="50" charset="-128"/>
              </a:rPr>
              <a:t>reqs</a:t>
            </a:r>
            <a:r>
              <a:rPr lang="en-US" altLang="ja-JP" b="1">
                <a:solidFill>
                  <a:schemeClr val="bg2">
                    <a:lumMod val="10000"/>
                  </a:schemeClr>
                </a:solidFill>
                <a:latin typeface="Noto Sans JP" panose="020B0200000000000000" pitchFamily="50" charset="-128"/>
                <a:ea typeface="Noto Sans JP" panose="020B0200000000000000" pitchFamily="50" charset="-128"/>
              </a:rPr>
              <a:t>/s)</a:t>
            </a:r>
          </a:p>
        </p:txBody>
      </p:sp>
      <p:sp>
        <p:nvSpPr>
          <p:cNvPr id="4" name="正方形/長方形 3">
            <a:extLst>
              <a:ext uri="{FF2B5EF4-FFF2-40B4-BE49-F238E27FC236}">
                <a16:creationId xmlns:a16="http://schemas.microsoft.com/office/drawing/2014/main" id="{BFAC94AF-A797-E80F-FE44-36DB1F2E5BEC}"/>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2" name="グループ化 21">
            <a:extLst>
              <a:ext uri="{FF2B5EF4-FFF2-40B4-BE49-F238E27FC236}">
                <a16:creationId xmlns:a16="http://schemas.microsoft.com/office/drawing/2014/main" id="{0DBC98C8-09D4-215F-3238-2FB143D845DE}"/>
              </a:ext>
            </a:extLst>
          </p:cNvPr>
          <p:cNvGrpSpPr/>
          <p:nvPr/>
        </p:nvGrpSpPr>
        <p:grpSpPr>
          <a:xfrm>
            <a:off x="1014299" y="4358662"/>
            <a:ext cx="3794615" cy="1532749"/>
            <a:chOff x="1014299" y="4358662"/>
            <a:chExt cx="3794615" cy="1532749"/>
          </a:xfrm>
        </p:grpSpPr>
        <p:pic>
          <p:nvPicPr>
            <p:cNvPr id="1028" name="Picture 4" descr="Hono - Web 標準に基づいた Web フレームワーク">
              <a:extLst>
                <a:ext uri="{FF2B5EF4-FFF2-40B4-BE49-F238E27FC236}">
                  <a16:creationId xmlns:a16="http://schemas.microsoft.com/office/drawing/2014/main" id="{1DD641F9-8158-1448-17CB-31D8D2FAE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299" y="4358662"/>
              <a:ext cx="1103646" cy="1421363"/>
            </a:xfrm>
            <a:prstGeom prst="rect">
              <a:avLst/>
            </a:prstGeom>
            <a:noFill/>
            <a:extLst>
              <a:ext uri="{909E8E84-426E-40DD-AFC4-6F175D3DCCD1}">
                <a14:hiddenFill xmlns:a14="http://schemas.microsoft.com/office/drawing/2010/main">
                  <a:solidFill>
                    <a:srgbClr val="FFFFFF"/>
                  </a:solidFill>
                </a14:hiddenFill>
              </a:ext>
            </a:extLst>
          </p:spPr>
        </p:pic>
        <p:sp>
          <p:nvSpPr>
            <p:cNvPr id="6" name="コンテンツ プレースホルダー 2">
              <a:extLst>
                <a:ext uri="{FF2B5EF4-FFF2-40B4-BE49-F238E27FC236}">
                  <a16:creationId xmlns:a16="http://schemas.microsoft.com/office/drawing/2014/main" id="{05A488F5-1936-7840-A758-D9123D27443B}"/>
                </a:ext>
              </a:extLst>
            </p:cNvPr>
            <p:cNvSpPr txBox="1">
              <a:spLocks/>
            </p:cNvSpPr>
            <p:nvPr/>
          </p:nvSpPr>
          <p:spPr>
            <a:xfrm>
              <a:off x="2275312" y="4897756"/>
              <a:ext cx="2533602" cy="547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300" b="1">
                  <a:solidFill>
                    <a:schemeClr val="tx1">
                      <a:lumMod val="95000"/>
                      <a:lumOff val="5000"/>
                    </a:schemeClr>
                  </a:solidFill>
                  <a:latin typeface="Noto Sans JP" panose="020B0200000000000000" pitchFamily="50" charset="-128"/>
                  <a:ea typeface="Noto Sans JP" panose="020B0200000000000000" pitchFamily="50" charset="-128"/>
                </a:rPr>
                <a:t>Hono</a:t>
              </a:r>
            </a:p>
          </p:txBody>
        </p:sp>
        <p:pic>
          <p:nvPicPr>
            <p:cNvPr id="1032" name="Picture 8" descr="Press Kit">
              <a:extLst>
                <a:ext uri="{FF2B5EF4-FFF2-40B4-BE49-F238E27FC236}">
                  <a16:creationId xmlns:a16="http://schemas.microsoft.com/office/drawing/2014/main" id="{FD261C43-13BE-0EE0-02D8-3D2827EC5B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0164" y="5444941"/>
              <a:ext cx="510251" cy="44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グループ化 16">
            <a:extLst>
              <a:ext uri="{FF2B5EF4-FFF2-40B4-BE49-F238E27FC236}">
                <a16:creationId xmlns:a16="http://schemas.microsoft.com/office/drawing/2014/main" id="{A93680B0-7424-E153-E5C4-048FA7B84CE9}"/>
              </a:ext>
            </a:extLst>
          </p:cNvPr>
          <p:cNvGrpSpPr/>
          <p:nvPr/>
        </p:nvGrpSpPr>
        <p:grpSpPr>
          <a:xfrm>
            <a:off x="856931" y="2499338"/>
            <a:ext cx="2836762" cy="1616555"/>
            <a:chOff x="856931" y="2499338"/>
            <a:chExt cx="2836762" cy="1616555"/>
          </a:xfrm>
        </p:grpSpPr>
        <p:pic>
          <p:nvPicPr>
            <p:cNvPr id="1026" name="Picture 2" descr="elysia · GitHub">
              <a:extLst>
                <a:ext uri="{FF2B5EF4-FFF2-40B4-BE49-F238E27FC236}">
                  <a16:creationId xmlns:a16="http://schemas.microsoft.com/office/drawing/2014/main" id="{EBDF4839-1517-6285-A217-BFB0961726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931" y="2499338"/>
              <a:ext cx="1418381" cy="1418381"/>
            </a:xfrm>
            <a:prstGeom prst="rect">
              <a:avLst/>
            </a:prstGeom>
            <a:noFill/>
            <a:extLst>
              <a:ext uri="{909E8E84-426E-40DD-AFC4-6F175D3DCCD1}">
                <a14:hiddenFill xmlns:a14="http://schemas.microsoft.com/office/drawing/2010/main">
                  <a:solidFill>
                    <a:srgbClr val="FFFFFF"/>
                  </a:solidFill>
                </a14:hiddenFill>
              </a:ext>
            </a:extLst>
          </p:spPr>
        </p:pic>
        <p:sp>
          <p:nvSpPr>
            <p:cNvPr id="5" name="コンテンツ プレースホルダー 2">
              <a:extLst>
                <a:ext uri="{FF2B5EF4-FFF2-40B4-BE49-F238E27FC236}">
                  <a16:creationId xmlns:a16="http://schemas.microsoft.com/office/drawing/2014/main" id="{FE0783AA-6F64-7EEE-DC80-84321FBB3A7F}"/>
                </a:ext>
              </a:extLst>
            </p:cNvPr>
            <p:cNvSpPr txBox="1">
              <a:spLocks/>
            </p:cNvSpPr>
            <p:nvPr/>
          </p:nvSpPr>
          <p:spPr>
            <a:xfrm>
              <a:off x="2275312" y="2942393"/>
              <a:ext cx="1418381" cy="54718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600" b="1">
                  <a:solidFill>
                    <a:schemeClr val="tx1">
                      <a:lumMod val="95000"/>
                      <a:lumOff val="5000"/>
                    </a:schemeClr>
                  </a:solidFill>
                  <a:latin typeface="Noto Sans JP" panose="020B0200000000000000" pitchFamily="50" charset="-128"/>
                  <a:ea typeface="Noto Sans JP" panose="020B0200000000000000" pitchFamily="50" charset="-128"/>
                </a:rPr>
                <a:t>Elysia</a:t>
              </a:r>
            </a:p>
          </p:txBody>
        </p:sp>
        <p:pic>
          <p:nvPicPr>
            <p:cNvPr id="14" name="Picture 8" descr="Press Kit">
              <a:extLst>
                <a:ext uri="{FF2B5EF4-FFF2-40B4-BE49-F238E27FC236}">
                  <a16:creationId xmlns:a16="http://schemas.microsoft.com/office/drawing/2014/main" id="{CA986299-6C6D-B770-FB0D-C1E80AE5DC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9551" y="3669423"/>
              <a:ext cx="510251" cy="4464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グループ化 17">
            <a:extLst>
              <a:ext uri="{FF2B5EF4-FFF2-40B4-BE49-F238E27FC236}">
                <a16:creationId xmlns:a16="http://schemas.microsoft.com/office/drawing/2014/main" id="{7DE0E923-8D0A-6747-5C26-DCB159928914}"/>
              </a:ext>
            </a:extLst>
          </p:cNvPr>
          <p:cNvGrpSpPr/>
          <p:nvPr/>
        </p:nvGrpSpPr>
        <p:grpSpPr>
          <a:xfrm>
            <a:off x="5672015" y="2431441"/>
            <a:ext cx="3311895" cy="1430751"/>
            <a:chOff x="5672015" y="2431441"/>
            <a:chExt cx="3311895" cy="1430751"/>
          </a:xfrm>
        </p:grpSpPr>
        <p:sp>
          <p:nvSpPr>
            <p:cNvPr id="9" name="コンテンツ プレースホルダー 2">
              <a:extLst>
                <a:ext uri="{FF2B5EF4-FFF2-40B4-BE49-F238E27FC236}">
                  <a16:creationId xmlns:a16="http://schemas.microsoft.com/office/drawing/2014/main" id="{20CE1841-14B6-D09E-ECC9-4ADC020ECA19}"/>
                </a:ext>
              </a:extLst>
            </p:cNvPr>
            <p:cNvSpPr txBox="1">
              <a:spLocks/>
            </p:cNvSpPr>
            <p:nvPr/>
          </p:nvSpPr>
          <p:spPr>
            <a:xfrm>
              <a:off x="7093378" y="2881506"/>
              <a:ext cx="1890532" cy="547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300" b="1" err="1">
                  <a:solidFill>
                    <a:schemeClr val="tx1">
                      <a:lumMod val="95000"/>
                      <a:lumOff val="5000"/>
                    </a:schemeClr>
                  </a:solidFill>
                  <a:latin typeface="Noto Sans JP" panose="020B0200000000000000" pitchFamily="50" charset="-128"/>
                  <a:ea typeface="Noto Sans JP" panose="020B0200000000000000" pitchFamily="50" charset="-128"/>
                </a:rPr>
                <a:t>Fastify</a:t>
              </a:r>
              <a:endParaRPr lang="en-US" altLang="ja-JP" sz="3300" b="1">
                <a:solidFill>
                  <a:schemeClr val="tx1">
                    <a:lumMod val="95000"/>
                    <a:lumOff val="5000"/>
                  </a:schemeClr>
                </a:solidFill>
                <a:latin typeface="Noto Sans JP" panose="020B0200000000000000" pitchFamily="50" charset="-128"/>
                <a:ea typeface="Noto Sans JP" panose="020B0200000000000000" pitchFamily="50" charset="-128"/>
              </a:endParaRPr>
            </a:p>
          </p:txBody>
        </p:sp>
        <p:pic>
          <p:nvPicPr>
            <p:cNvPr id="1030" name="Picture 6" descr="Fastify SVG and transparent PNG icons | TechIcons">
              <a:extLst>
                <a:ext uri="{FF2B5EF4-FFF2-40B4-BE49-F238E27FC236}">
                  <a16:creationId xmlns:a16="http://schemas.microsoft.com/office/drawing/2014/main" id="{47C000C9-0D01-CAA8-F61B-88C5C19D81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2015" y="2431441"/>
              <a:ext cx="1421363" cy="142136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odejs ロゴ - ソーシャルメディアとロゴ アイコン">
              <a:extLst>
                <a:ext uri="{FF2B5EF4-FFF2-40B4-BE49-F238E27FC236}">
                  <a16:creationId xmlns:a16="http://schemas.microsoft.com/office/drawing/2014/main" id="{7D100DD1-EF14-DCB2-3911-51D112F0C4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4579" y="3351941"/>
              <a:ext cx="510251" cy="5102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グループ化 19">
            <a:extLst>
              <a:ext uri="{FF2B5EF4-FFF2-40B4-BE49-F238E27FC236}">
                <a16:creationId xmlns:a16="http://schemas.microsoft.com/office/drawing/2014/main" id="{318AE301-486F-47A3-41EF-A4B2BD491E1B}"/>
              </a:ext>
            </a:extLst>
          </p:cNvPr>
          <p:cNvGrpSpPr/>
          <p:nvPr/>
        </p:nvGrpSpPr>
        <p:grpSpPr>
          <a:xfrm>
            <a:off x="5722590" y="4462157"/>
            <a:ext cx="3261320" cy="1541103"/>
            <a:chOff x="5722590" y="4462157"/>
            <a:chExt cx="3261320" cy="1541103"/>
          </a:xfrm>
        </p:grpSpPr>
        <p:pic>
          <p:nvPicPr>
            <p:cNvPr id="1036" name="Picture 12" descr="Express js アイコン、ロゴ、シンボル – 無料ダウンロード PNG、SVG">
              <a:extLst>
                <a:ext uri="{FF2B5EF4-FFF2-40B4-BE49-F238E27FC236}">
                  <a16:creationId xmlns:a16="http://schemas.microsoft.com/office/drawing/2014/main" id="{7BD35541-E79C-2ED3-CC2D-D1FFBC280D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2590" y="4462157"/>
              <a:ext cx="1418381" cy="141838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Press Kit">
              <a:extLst>
                <a:ext uri="{FF2B5EF4-FFF2-40B4-BE49-F238E27FC236}">
                  <a16:creationId xmlns:a16="http://schemas.microsoft.com/office/drawing/2014/main" id="{5A11E953-3645-AAFA-F698-0AB5EF9948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4830" y="5556790"/>
              <a:ext cx="510251" cy="446470"/>
            </a:xfrm>
            <a:prstGeom prst="rect">
              <a:avLst/>
            </a:prstGeom>
            <a:noFill/>
            <a:extLst>
              <a:ext uri="{909E8E84-426E-40DD-AFC4-6F175D3DCCD1}">
                <a14:hiddenFill xmlns:a14="http://schemas.microsoft.com/office/drawing/2010/main">
                  <a:solidFill>
                    <a:srgbClr val="FFFFFF"/>
                  </a:solidFill>
                </a14:hiddenFill>
              </a:ext>
            </a:extLst>
          </p:spPr>
        </p:pic>
        <p:sp>
          <p:nvSpPr>
            <p:cNvPr id="16" name="コンテンツ プレースホルダー 2">
              <a:extLst>
                <a:ext uri="{FF2B5EF4-FFF2-40B4-BE49-F238E27FC236}">
                  <a16:creationId xmlns:a16="http://schemas.microsoft.com/office/drawing/2014/main" id="{8E21053F-A2CB-E223-5AB4-348FCFDED2F6}"/>
                </a:ext>
              </a:extLst>
            </p:cNvPr>
            <p:cNvSpPr txBox="1">
              <a:spLocks/>
            </p:cNvSpPr>
            <p:nvPr/>
          </p:nvSpPr>
          <p:spPr>
            <a:xfrm>
              <a:off x="7093378" y="4891723"/>
              <a:ext cx="1890532" cy="547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300" b="1">
                  <a:solidFill>
                    <a:schemeClr val="tx1">
                      <a:lumMod val="95000"/>
                      <a:lumOff val="5000"/>
                    </a:schemeClr>
                  </a:solidFill>
                  <a:latin typeface="Noto Sans JP" panose="020B0200000000000000" pitchFamily="50" charset="-128"/>
                  <a:ea typeface="Noto Sans JP" panose="020B0200000000000000" pitchFamily="50" charset="-128"/>
                </a:rPr>
                <a:t>Express</a:t>
              </a:r>
            </a:p>
          </p:txBody>
        </p:sp>
      </p:grpSp>
      <p:sp>
        <p:nvSpPr>
          <p:cNvPr id="7" name="コンテンツ プレースホルダー 2">
            <a:extLst>
              <a:ext uri="{FF2B5EF4-FFF2-40B4-BE49-F238E27FC236}">
                <a16:creationId xmlns:a16="http://schemas.microsoft.com/office/drawing/2014/main" id="{CAF70288-EA8B-E598-2AF0-B0796065860F}"/>
              </a:ext>
            </a:extLst>
          </p:cNvPr>
          <p:cNvSpPr txBox="1">
            <a:spLocks/>
          </p:cNvSpPr>
          <p:nvPr/>
        </p:nvSpPr>
        <p:spPr>
          <a:xfrm>
            <a:off x="2863633" y="3439221"/>
            <a:ext cx="4094002" cy="547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b="1">
                <a:solidFill>
                  <a:srgbClr val="0070C0"/>
                </a:solidFill>
                <a:latin typeface="Noto Sans JP" panose="020B0200000000000000" pitchFamily="50" charset="-128"/>
                <a:ea typeface="Noto Sans JP" panose="020B0200000000000000" pitchFamily="50" charset="-128"/>
              </a:rPr>
              <a:t>397,259.163</a:t>
            </a:r>
          </a:p>
        </p:txBody>
      </p:sp>
      <p:sp>
        <p:nvSpPr>
          <p:cNvPr id="11" name="コンテンツ プレースホルダー 2">
            <a:extLst>
              <a:ext uri="{FF2B5EF4-FFF2-40B4-BE49-F238E27FC236}">
                <a16:creationId xmlns:a16="http://schemas.microsoft.com/office/drawing/2014/main" id="{02D8BC36-9172-972A-5477-86E17155A0CB}"/>
              </a:ext>
            </a:extLst>
          </p:cNvPr>
          <p:cNvSpPr txBox="1">
            <a:spLocks/>
          </p:cNvSpPr>
          <p:nvPr/>
        </p:nvSpPr>
        <p:spPr>
          <a:xfrm>
            <a:off x="2863633" y="5393507"/>
            <a:ext cx="4094002" cy="547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b="1">
                <a:solidFill>
                  <a:schemeClr val="bg2">
                    <a:lumMod val="25000"/>
                  </a:schemeClr>
                </a:solidFill>
                <a:latin typeface="Noto Sans JP" panose="020B0200000000000000" pitchFamily="50" charset="-128"/>
                <a:ea typeface="Noto Sans JP" panose="020B0200000000000000" pitchFamily="50" charset="-128"/>
              </a:rPr>
              <a:t>253,646.173</a:t>
            </a:r>
          </a:p>
        </p:txBody>
      </p:sp>
      <p:sp>
        <p:nvSpPr>
          <p:cNvPr id="12" name="コンテンツ プレースホルダー 2">
            <a:extLst>
              <a:ext uri="{FF2B5EF4-FFF2-40B4-BE49-F238E27FC236}">
                <a16:creationId xmlns:a16="http://schemas.microsoft.com/office/drawing/2014/main" id="{2C07040B-6F59-DEA2-1092-F3DDD8137BC9}"/>
              </a:ext>
            </a:extLst>
          </p:cNvPr>
          <p:cNvSpPr txBox="1">
            <a:spLocks/>
          </p:cNvSpPr>
          <p:nvPr/>
        </p:nvSpPr>
        <p:spPr>
          <a:xfrm>
            <a:off x="7871311" y="5386131"/>
            <a:ext cx="4094002" cy="547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b="1">
                <a:solidFill>
                  <a:schemeClr val="bg2">
                    <a:lumMod val="25000"/>
                  </a:schemeClr>
                </a:solidFill>
                <a:latin typeface="Noto Sans JP" panose="020B0200000000000000" pitchFamily="50" charset="-128"/>
                <a:ea typeface="Noto Sans JP" panose="020B0200000000000000" pitchFamily="50" charset="-128"/>
              </a:rPr>
              <a:t>126,674.41</a:t>
            </a:r>
          </a:p>
        </p:txBody>
      </p:sp>
      <p:sp>
        <p:nvSpPr>
          <p:cNvPr id="13" name="コンテンツ プレースホルダー 2">
            <a:extLst>
              <a:ext uri="{FF2B5EF4-FFF2-40B4-BE49-F238E27FC236}">
                <a16:creationId xmlns:a16="http://schemas.microsoft.com/office/drawing/2014/main" id="{F0D19E21-031B-1621-B005-F908F3E57AA3}"/>
              </a:ext>
            </a:extLst>
          </p:cNvPr>
          <p:cNvSpPr txBox="1">
            <a:spLocks/>
          </p:cNvSpPr>
          <p:nvPr/>
        </p:nvSpPr>
        <p:spPr>
          <a:xfrm>
            <a:off x="7645081" y="3428691"/>
            <a:ext cx="4094002" cy="547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2000" b="1">
                <a:solidFill>
                  <a:schemeClr val="bg2">
                    <a:lumMod val="25000"/>
                  </a:schemeClr>
                </a:solidFill>
                <a:latin typeface="Noto Sans JP" panose="020B0200000000000000" pitchFamily="50" charset="-128"/>
                <a:ea typeface="Noto Sans JP" panose="020B0200000000000000" pitchFamily="50" charset="-128"/>
              </a:rPr>
              <a:t>142,695.487</a:t>
            </a:r>
          </a:p>
        </p:txBody>
      </p:sp>
      <p:pic>
        <p:nvPicPr>
          <p:cNvPr id="10" name="図 9">
            <a:extLst>
              <a:ext uri="{FF2B5EF4-FFF2-40B4-BE49-F238E27FC236}">
                <a16:creationId xmlns:a16="http://schemas.microsoft.com/office/drawing/2014/main" id="{D11885EA-3245-AB78-24C3-4A84D6F5E968}"/>
              </a:ext>
            </a:extLst>
          </p:cNvPr>
          <p:cNvPicPr>
            <a:picLocks noChangeAspect="1"/>
          </p:cNvPicPr>
          <p:nvPr/>
        </p:nvPicPr>
        <p:blipFill>
          <a:blip r:embed="rId9"/>
          <a:stretch>
            <a:fillRect/>
          </a:stretch>
        </p:blipFill>
        <p:spPr>
          <a:xfrm>
            <a:off x="2501542" y="-309"/>
            <a:ext cx="6918512" cy="6858000"/>
          </a:xfrm>
          <a:prstGeom prst="rect">
            <a:avLst/>
          </a:prstGeom>
        </p:spPr>
      </p:pic>
      <p:sp>
        <p:nvSpPr>
          <p:cNvPr id="23" name="乗算記号 22">
            <a:extLst>
              <a:ext uri="{FF2B5EF4-FFF2-40B4-BE49-F238E27FC236}">
                <a16:creationId xmlns:a16="http://schemas.microsoft.com/office/drawing/2014/main" id="{8713892F-236D-3128-D8EA-DADD8114D2F3}"/>
              </a:ext>
            </a:extLst>
          </p:cNvPr>
          <p:cNvSpPr/>
          <p:nvPr/>
        </p:nvSpPr>
        <p:spPr>
          <a:xfrm>
            <a:off x="-4107084" y="-618337"/>
            <a:ext cx="20406167" cy="8958805"/>
          </a:xfrm>
          <a:prstGeom prst="mathMultiply">
            <a:avLst/>
          </a:prstGeom>
          <a:solidFill>
            <a:srgbClr val="FE7C4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502162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A5A2D-D3B1-4340-308C-AF551406AB3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456E6EA-746C-44FD-63B7-27173513967E}"/>
              </a:ext>
            </a:extLst>
          </p:cNvPr>
          <p:cNvSpPr>
            <a:spLocks noGrp="1"/>
          </p:cNvSpPr>
          <p:nvPr>
            <p:ph type="title"/>
          </p:nvPr>
        </p:nvSpPr>
        <p:spPr>
          <a:xfrm>
            <a:off x="838200" y="2563727"/>
            <a:ext cx="10515600" cy="1730546"/>
          </a:xfrm>
        </p:spPr>
        <p:txBody>
          <a:bodyPr>
            <a:normAutofit/>
          </a:bodyPr>
          <a:lstStyle/>
          <a:p>
            <a:r>
              <a:rPr kumimoji="1" lang="ja-JP" altLang="en-US" sz="8800" b="1" dirty="0">
                <a:latin typeface="Noto Sans JP" panose="020B0200000000000000" pitchFamily="50" charset="-128"/>
                <a:ea typeface="Noto Sans JP"/>
              </a:rPr>
              <a:t>型</a:t>
            </a:r>
            <a:endParaRPr lang="ja-JP" altLang="en-US" sz="1800" b="1" dirty="0">
              <a:solidFill>
                <a:srgbClr val="EEF0FF"/>
              </a:solidFill>
              <a:latin typeface="Arial"/>
              <a:ea typeface="Noto Sans JP"/>
              <a:cs typeface="Arial"/>
            </a:endParaRPr>
          </a:p>
        </p:txBody>
      </p:sp>
      <p:sp>
        <p:nvSpPr>
          <p:cNvPr id="3" name="正方形/長方形 2">
            <a:extLst>
              <a:ext uri="{FF2B5EF4-FFF2-40B4-BE49-F238E27FC236}">
                <a16:creationId xmlns:a16="http://schemas.microsoft.com/office/drawing/2014/main" id="{4C75B9A9-E54B-7DA6-4FB7-AB532E4AF4AF}"/>
              </a:ext>
            </a:extLst>
          </p:cNvPr>
          <p:cNvSpPr/>
          <p:nvPr/>
        </p:nvSpPr>
        <p:spPr>
          <a:xfrm>
            <a:off x="978833" y="4063661"/>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99437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E203C-9AEF-E9FA-92D6-2E08E9532B9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6FE95D7-4EA6-94DC-9CE4-5576C1B2B54D}"/>
              </a:ext>
            </a:extLst>
          </p:cNvPr>
          <p:cNvSpPr>
            <a:spLocks noGrp="1"/>
          </p:cNvSpPr>
          <p:nvPr>
            <p:ph type="title"/>
          </p:nvPr>
        </p:nvSpPr>
        <p:spPr/>
        <p:txBody>
          <a:bodyPr/>
          <a:lstStyle/>
          <a:p>
            <a:r>
              <a:rPr lang="en-US" altLang="ja-JP" b="1" dirty="0">
                <a:latin typeface="Noto Sans JP" panose="020B0200000000000000" pitchFamily="50" charset="-128"/>
                <a:ea typeface="Noto Sans JP"/>
              </a:rPr>
              <a:t>Hono </a:t>
            </a:r>
            <a:r>
              <a:rPr lang="ja-JP" altLang="en-US" b="1">
                <a:latin typeface="Noto Sans JP" panose="020B0200000000000000" pitchFamily="50" charset="-128"/>
                <a:ea typeface="Noto Sans JP"/>
              </a:rPr>
              <a:t>は遅いかもしれない</a:t>
            </a:r>
            <a:endParaRPr kumimoji="1" lang="ja-JP" altLang="en-US"/>
          </a:p>
        </p:txBody>
      </p:sp>
      <p:sp>
        <p:nvSpPr>
          <p:cNvPr id="4" name="正方形/長方形 3">
            <a:extLst>
              <a:ext uri="{FF2B5EF4-FFF2-40B4-BE49-F238E27FC236}">
                <a16:creationId xmlns:a16="http://schemas.microsoft.com/office/drawing/2014/main" id="{03D46CCD-1E83-938F-BA17-05879E81D3A8}"/>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Content Placeholder 9">
            <a:extLst>
              <a:ext uri="{FF2B5EF4-FFF2-40B4-BE49-F238E27FC236}">
                <a16:creationId xmlns:a16="http://schemas.microsoft.com/office/drawing/2014/main" id="{A9FE29B7-9473-02A4-A05E-D45B3FBA4416}"/>
              </a:ext>
            </a:extLst>
          </p:cNvPr>
          <p:cNvSpPr>
            <a:spLocks noGrp="1"/>
          </p:cNvSpPr>
          <p:nvPr>
            <p:ph idx="1"/>
          </p:nvPr>
        </p:nvSpPr>
        <p:spPr>
          <a:xfrm>
            <a:off x="4743450" y="1825625"/>
            <a:ext cx="819150" cy="1179513"/>
          </a:xfrm>
        </p:spPr>
        <p:txBody>
          <a:bodyPr vert="horz" lIns="91440" tIns="45720" rIns="91440" bIns="45720" rtlCol="0" anchor="t">
            <a:noAutofit/>
          </a:bodyPr>
          <a:lstStyle/>
          <a:p>
            <a:pPr marL="0" indent="0">
              <a:buNone/>
            </a:pPr>
            <a:r>
              <a:rPr lang="ja-JP" altLang="en-US" b="1">
                <a:solidFill>
                  <a:schemeClr val="tx1">
                    <a:lumMod val="95000"/>
                    <a:lumOff val="5000"/>
                  </a:schemeClr>
                </a:solidFill>
                <a:ea typeface="游ゴシック"/>
              </a:rPr>
              <a:t>型</a:t>
            </a:r>
            <a:endParaRPr lang="en-US" b="1">
              <a:solidFill>
                <a:schemeClr val="tx1">
                  <a:lumMod val="95000"/>
                  <a:lumOff val="5000"/>
                </a:schemeClr>
              </a:solidFill>
              <a:ea typeface="游ゴシック"/>
            </a:endParaRPr>
          </a:p>
        </p:txBody>
      </p:sp>
      <p:sp>
        <p:nvSpPr>
          <p:cNvPr id="5" name="コンテンツ プレースホルダー 2">
            <a:extLst>
              <a:ext uri="{FF2B5EF4-FFF2-40B4-BE49-F238E27FC236}">
                <a16:creationId xmlns:a16="http://schemas.microsoft.com/office/drawing/2014/main" id="{E8A107AA-DAB3-B36C-A891-579CAAE34D6D}"/>
              </a:ext>
            </a:extLst>
          </p:cNvPr>
          <p:cNvSpPr txBox="1">
            <a:spLocks/>
          </p:cNvSpPr>
          <p:nvPr/>
        </p:nvSpPr>
        <p:spPr>
          <a:xfrm>
            <a:off x="838200" y="1825625"/>
            <a:ext cx="10515600" cy="54718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a:solidFill>
                  <a:schemeClr val="bg2">
                    <a:lumMod val="10000"/>
                  </a:schemeClr>
                </a:solidFill>
                <a:latin typeface="Noto Sans JP"/>
                <a:ea typeface="Noto Sans JP"/>
              </a:rPr>
              <a:t>クイズ</a:t>
            </a:r>
            <a:r>
              <a:rPr lang="en-US" altLang="ja-JP" b="1" dirty="0">
                <a:solidFill>
                  <a:schemeClr val="bg2">
                    <a:lumMod val="10000"/>
                  </a:schemeClr>
                </a:solidFill>
                <a:latin typeface="Noto Sans JP"/>
                <a:ea typeface="Noto Sans JP"/>
              </a:rPr>
              <a:t>: </a:t>
            </a:r>
            <a:r>
              <a:rPr lang="ja-JP" altLang="en-US" b="1">
                <a:solidFill>
                  <a:schemeClr val="bg2">
                    <a:lumMod val="10000"/>
                  </a:schemeClr>
                </a:solidFill>
                <a:latin typeface="Noto Sans JP"/>
                <a:ea typeface="Noto Sans JP"/>
              </a:rPr>
              <a:t>次のうち RPC の　チェックがもっとも速いのは？</a:t>
            </a:r>
            <a:endParaRPr lang="en-US" altLang="ja-JP" b="1" dirty="0">
              <a:solidFill>
                <a:schemeClr val="bg2">
                  <a:lumMod val="10000"/>
                </a:schemeClr>
              </a:solidFill>
              <a:latin typeface="Noto Sans JP"/>
              <a:ea typeface="Noto Sans JP"/>
            </a:endParaRPr>
          </a:p>
        </p:txBody>
      </p:sp>
      <p:grpSp>
        <p:nvGrpSpPr>
          <p:cNvPr id="11" name="グループ化 21">
            <a:extLst>
              <a:ext uri="{FF2B5EF4-FFF2-40B4-BE49-F238E27FC236}">
                <a16:creationId xmlns:a16="http://schemas.microsoft.com/office/drawing/2014/main" id="{82CCA328-C74C-0CA8-6CE5-D28ACE053586}"/>
              </a:ext>
            </a:extLst>
          </p:cNvPr>
          <p:cNvGrpSpPr/>
          <p:nvPr/>
        </p:nvGrpSpPr>
        <p:grpSpPr>
          <a:xfrm>
            <a:off x="1014299" y="4358662"/>
            <a:ext cx="3794615" cy="1421363"/>
            <a:chOff x="1014299" y="4358662"/>
            <a:chExt cx="3794615" cy="1421363"/>
          </a:xfrm>
        </p:grpSpPr>
        <p:pic>
          <p:nvPicPr>
            <p:cNvPr id="7" name="Picture 4" descr="Hono - Web 標準に基づいた Web フレームワーク">
              <a:extLst>
                <a:ext uri="{FF2B5EF4-FFF2-40B4-BE49-F238E27FC236}">
                  <a16:creationId xmlns:a16="http://schemas.microsoft.com/office/drawing/2014/main" id="{FD09F98A-4237-CA36-30F3-8E814C53F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299" y="4358662"/>
              <a:ext cx="1103646" cy="1421363"/>
            </a:xfrm>
            <a:prstGeom prst="rect">
              <a:avLst/>
            </a:prstGeom>
            <a:noFill/>
            <a:extLst>
              <a:ext uri="{909E8E84-426E-40DD-AFC4-6F175D3DCCD1}">
                <a14:hiddenFill xmlns:a14="http://schemas.microsoft.com/office/drawing/2010/main">
                  <a:solidFill>
                    <a:srgbClr val="FFFFFF"/>
                  </a:solidFill>
                </a14:hiddenFill>
              </a:ext>
            </a:extLst>
          </p:spPr>
        </p:pic>
        <p:sp>
          <p:nvSpPr>
            <p:cNvPr id="8" name="コンテンツ プレースホルダー 2">
              <a:extLst>
                <a:ext uri="{FF2B5EF4-FFF2-40B4-BE49-F238E27FC236}">
                  <a16:creationId xmlns:a16="http://schemas.microsoft.com/office/drawing/2014/main" id="{4D6B4B69-5590-A62C-C5E9-2AC88F07D8F5}"/>
                </a:ext>
              </a:extLst>
            </p:cNvPr>
            <p:cNvSpPr txBox="1">
              <a:spLocks/>
            </p:cNvSpPr>
            <p:nvPr/>
          </p:nvSpPr>
          <p:spPr>
            <a:xfrm>
              <a:off x="2275312" y="4897756"/>
              <a:ext cx="2533602" cy="547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300" b="1">
                  <a:solidFill>
                    <a:schemeClr val="tx1">
                      <a:lumMod val="95000"/>
                      <a:lumOff val="5000"/>
                    </a:schemeClr>
                  </a:solidFill>
                  <a:latin typeface="Noto Sans JP" panose="020B0200000000000000" pitchFamily="50" charset="-128"/>
                  <a:ea typeface="Noto Sans JP" panose="020B0200000000000000" pitchFamily="50" charset="-128"/>
                </a:rPr>
                <a:t>Hono</a:t>
              </a:r>
            </a:p>
          </p:txBody>
        </p:sp>
      </p:grpSp>
      <p:grpSp>
        <p:nvGrpSpPr>
          <p:cNvPr id="16" name="グループ化 16">
            <a:extLst>
              <a:ext uri="{FF2B5EF4-FFF2-40B4-BE49-F238E27FC236}">
                <a16:creationId xmlns:a16="http://schemas.microsoft.com/office/drawing/2014/main" id="{964ABCE8-F876-65DF-F293-CAF1F1DE07A4}"/>
              </a:ext>
            </a:extLst>
          </p:cNvPr>
          <p:cNvGrpSpPr/>
          <p:nvPr/>
        </p:nvGrpSpPr>
        <p:grpSpPr>
          <a:xfrm>
            <a:off x="856931" y="2499338"/>
            <a:ext cx="2836763" cy="1418381"/>
            <a:chOff x="856931" y="2499338"/>
            <a:chExt cx="2836763" cy="1418381"/>
          </a:xfrm>
        </p:grpSpPr>
        <p:pic>
          <p:nvPicPr>
            <p:cNvPr id="13" name="Picture 2" descr="elysia · GitHub">
              <a:extLst>
                <a:ext uri="{FF2B5EF4-FFF2-40B4-BE49-F238E27FC236}">
                  <a16:creationId xmlns:a16="http://schemas.microsoft.com/office/drawing/2014/main" id="{33646697-FEB4-0340-CE23-387E4BE3D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931" y="2499338"/>
              <a:ext cx="1418381" cy="1418381"/>
            </a:xfrm>
            <a:prstGeom prst="rect">
              <a:avLst/>
            </a:prstGeom>
            <a:noFill/>
            <a:extLst>
              <a:ext uri="{909E8E84-426E-40DD-AFC4-6F175D3DCCD1}">
                <a14:hiddenFill xmlns:a14="http://schemas.microsoft.com/office/drawing/2010/main">
                  <a:solidFill>
                    <a:srgbClr val="FFFFFF"/>
                  </a:solidFill>
                </a14:hiddenFill>
              </a:ext>
            </a:extLst>
          </p:spPr>
        </p:pic>
        <p:sp>
          <p:nvSpPr>
            <p:cNvPr id="14" name="コンテンツ プレースホルダー 2">
              <a:extLst>
                <a:ext uri="{FF2B5EF4-FFF2-40B4-BE49-F238E27FC236}">
                  <a16:creationId xmlns:a16="http://schemas.microsoft.com/office/drawing/2014/main" id="{2D56D510-9AB9-FBDC-8645-CB8F13EDA10D}"/>
                </a:ext>
              </a:extLst>
            </p:cNvPr>
            <p:cNvSpPr txBox="1">
              <a:spLocks/>
            </p:cNvSpPr>
            <p:nvPr/>
          </p:nvSpPr>
          <p:spPr>
            <a:xfrm>
              <a:off x="2275313" y="2942309"/>
              <a:ext cx="1418381" cy="547185"/>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600" b="1" dirty="0">
                  <a:solidFill>
                    <a:schemeClr val="tx1">
                      <a:lumMod val="95000"/>
                      <a:lumOff val="5000"/>
                    </a:schemeClr>
                  </a:solidFill>
                  <a:ea typeface="Noto Sans JP"/>
                </a:rPr>
                <a:t>Elysia</a:t>
              </a:r>
              <a:endParaRPr lang="en-US" altLang="ja-JP" sz="3600" b="1" dirty="0">
                <a:solidFill>
                  <a:schemeClr val="tx1">
                    <a:lumMod val="95000"/>
                    <a:lumOff val="5000"/>
                  </a:schemeClr>
                </a:solidFill>
                <a:latin typeface="Noto Sans JP" panose="020B0200000000000000" pitchFamily="50" charset="-128"/>
                <a:ea typeface="Noto Sans JP" panose="020B0200000000000000" pitchFamily="50" charset="-128"/>
              </a:endParaRPr>
            </a:p>
          </p:txBody>
        </p:sp>
      </p:grpSp>
      <p:pic>
        <p:nvPicPr>
          <p:cNvPr id="3" name="Picture 2">
            <a:extLst>
              <a:ext uri="{FF2B5EF4-FFF2-40B4-BE49-F238E27FC236}">
                <a16:creationId xmlns:a16="http://schemas.microsoft.com/office/drawing/2014/main" id="{BF504C6B-5B71-4093-F249-48699181544B}"/>
              </a:ext>
            </a:extLst>
          </p:cNvPr>
          <p:cNvPicPr>
            <a:picLocks noChangeAspect="1"/>
          </p:cNvPicPr>
          <p:nvPr/>
        </p:nvPicPr>
        <p:blipFill>
          <a:blip r:embed="rId5"/>
          <a:srcRect t="34615" r="74981" b="8242"/>
          <a:stretch>
            <a:fillRect/>
          </a:stretch>
        </p:blipFill>
        <p:spPr>
          <a:xfrm>
            <a:off x="5175849" y="2518115"/>
            <a:ext cx="1430010" cy="1420922"/>
          </a:xfrm>
          <a:prstGeom prst="rect">
            <a:avLst/>
          </a:prstGeom>
        </p:spPr>
      </p:pic>
      <p:sp>
        <p:nvSpPr>
          <p:cNvPr id="15" name="コンテンツ プレースホルダー 2">
            <a:extLst>
              <a:ext uri="{FF2B5EF4-FFF2-40B4-BE49-F238E27FC236}">
                <a16:creationId xmlns:a16="http://schemas.microsoft.com/office/drawing/2014/main" id="{8FCDA9C0-2EF7-67FB-3DF5-B50407287D3C}"/>
              </a:ext>
            </a:extLst>
          </p:cNvPr>
          <p:cNvSpPr txBox="1">
            <a:spLocks/>
          </p:cNvSpPr>
          <p:nvPr/>
        </p:nvSpPr>
        <p:spPr>
          <a:xfrm>
            <a:off x="6815782" y="2954571"/>
            <a:ext cx="1418381" cy="547185"/>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600" b="1" dirty="0" err="1">
                <a:solidFill>
                  <a:schemeClr val="tx1">
                    <a:lumMod val="95000"/>
                    <a:lumOff val="5000"/>
                  </a:schemeClr>
                </a:solidFill>
                <a:ea typeface="Noto Sans JP"/>
              </a:rPr>
              <a:t>oRPC</a:t>
            </a:r>
            <a:endParaRPr lang="en-US" altLang="ja-JP" sz="3600" b="1" dirty="0" err="1">
              <a:solidFill>
                <a:schemeClr val="tx1">
                  <a:lumMod val="95000"/>
                  <a:lumOff val="5000"/>
                </a:schemeClr>
              </a:solidFill>
              <a:latin typeface="Noto Sans JP" panose="020B0200000000000000" pitchFamily="50" charset="-128"/>
              <a:ea typeface="Noto Sans JP" panose="020B0200000000000000" pitchFamily="50" charset="-128"/>
            </a:endParaRPr>
          </a:p>
        </p:txBody>
      </p:sp>
      <p:sp>
        <p:nvSpPr>
          <p:cNvPr id="18" name="コンテンツ プレースホルダー 2">
            <a:extLst>
              <a:ext uri="{FF2B5EF4-FFF2-40B4-BE49-F238E27FC236}">
                <a16:creationId xmlns:a16="http://schemas.microsoft.com/office/drawing/2014/main" id="{E6637A1C-6A18-45E8-0A0A-1925A4E120D7}"/>
              </a:ext>
            </a:extLst>
          </p:cNvPr>
          <p:cNvSpPr txBox="1">
            <a:spLocks/>
          </p:cNvSpPr>
          <p:nvPr/>
        </p:nvSpPr>
        <p:spPr>
          <a:xfrm>
            <a:off x="6833298" y="4890226"/>
            <a:ext cx="1418381" cy="547185"/>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3600" b="1" dirty="0" err="1">
                <a:solidFill>
                  <a:schemeClr val="tx1">
                    <a:lumMod val="95000"/>
                    <a:lumOff val="5000"/>
                  </a:schemeClr>
                </a:solidFill>
                <a:ea typeface="Noto Sans JP"/>
              </a:rPr>
              <a:t>tRPC</a:t>
            </a:r>
            <a:endParaRPr lang="en-US" dirty="0" err="1"/>
          </a:p>
        </p:txBody>
      </p:sp>
      <p:pic>
        <p:nvPicPr>
          <p:cNvPr id="20" name="Picture 19" descr="tRPC.io 🧙️ Logo &amp; Brand Assets (SVG, PNG and vector) - Brandfetch">
            <a:extLst>
              <a:ext uri="{FF2B5EF4-FFF2-40B4-BE49-F238E27FC236}">
                <a16:creationId xmlns:a16="http://schemas.microsoft.com/office/drawing/2014/main" id="{76EDEC1F-C874-8703-79F1-22549ED50679}"/>
              </a:ext>
            </a:extLst>
          </p:cNvPr>
          <p:cNvPicPr>
            <a:picLocks noChangeAspect="1"/>
          </p:cNvPicPr>
          <p:nvPr/>
        </p:nvPicPr>
        <p:blipFill>
          <a:blip r:embed="rId6"/>
          <a:stretch>
            <a:fillRect/>
          </a:stretch>
        </p:blipFill>
        <p:spPr>
          <a:xfrm>
            <a:off x="5348508" y="4441988"/>
            <a:ext cx="1258504" cy="1240987"/>
          </a:xfrm>
          <a:prstGeom prst="rect">
            <a:avLst/>
          </a:prstGeom>
        </p:spPr>
      </p:pic>
    </p:spTree>
    <p:extLst>
      <p:ext uri="{BB962C8B-B14F-4D97-AF65-F5344CB8AC3E}">
        <p14:creationId xmlns:p14="http://schemas.microsoft.com/office/powerpoint/2010/main" val="17705151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3F96035-2E43-9D06-3A36-FAB649660A15}"/>
            </a:ext>
          </a:extLst>
        </p:cNvPr>
        <p:cNvGrpSpPr/>
        <p:nvPr/>
      </p:nvGrpSpPr>
      <p:grpSpPr>
        <a:xfrm>
          <a:off x="0" y="0"/>
          <a:ext cx="0" cy="0"/>
          <a:chOff x="0" y="0"/>
          <a:chExt cx="0" cy="0"/>
        </a:xfrm>
      </p:grpSpPr>
      <p:pic>
        <p:nvPicPr>
          <p:cNvPr id="9" name="グラフィックス 8">
            <a:extLst>
              <a:ext uri="{FF2B5EF4-FFF2-40B4-BE49-F238E27FC236}">
                <a16:creationId xmlns:a16="http://schemas.microsoft.com/office/drawing/2014/main" id="{336E027D-0FAF-AC09-C3A8-4A3C0B8B88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53835" y="-1054285"/>
            <a:ext cx="14270089" cy="14270089"/>
          </a:xfrm>
          <a:prstGeom prst="rect">
            <a:avLst/>
          </a:prstGeom>
        </p:spPr>
      </p:pic>
      <p:sp>
        <p:nvSpPr>
          <p:cNvPr id="2" name="タイトル 1">
            <a:extLst>
              <a:ext uri="{FF2B5EF4-FFF2-40B4-BE49-F238E27FC236}">
                <a16:creationId xmlns:a16="http://schemas.microsoft.com/office/drawing/2014/main" id="{1EFC1084-936B-642A-C304-92A27CE4BD01}"/>
              </a:ext>
            </a:extLst>
          </p:cNvPr>
          <p:cNvSpPr>
            <a:spLocks noGrp="1"/>
          </p:cNvSpPr>
          <p:nvPr>
            <p:ph type="ctrTitle"/>
          </p:nvPr>
        </p:nvSpPr>
        <p:spPr>
          <a:xfrm>
            <a:off x="571909" y="1422400"/>
            <a:ext cx="11048181" cy="3169920"/>
          </a:xfrm>
        </p:spPr>
        <p:txBody>
          <a:bodyPr>
            <a:noAutofit/>
          </a:bodyPr>
          <a:lstStyle/>
          <a:p>
            <a:pPr algn="l"/>
            <a:r>
              <a:rPr kumimoji="1" lang="en-US" altLang="ja-JP" sz="9600" b="1">
                <a:latin typeface="Urbanist" panose="020B0A04040200000203" pitchFamily="34" charset="0"/>
                <a:ea typeface="Urbanist" panose="020B0A04040200000203" pitchFamily="34" charset="0"/>
                <a:cs typeface="Urbanist" panose="020B0A04040200000203" pitchFamily="34" charset="0"/>
              </a:rPr>
              <a:t>Why do you</a:t>
            </a:r>
            <a:r>
              <a:rPr lang="ja-JP" altLang="en-US" sz="9600" b="1">
                <a:latin typeface="Urbanist" panose="020B0A04040200000203" pitchFamily="34" charset="0"/>
                <a:ea typeface="Urbanist" panose="020B0A04040200000203" pitchFamily="34" charset="0"/>
                <a:cs typeface="Urbanist" panose="020B0A04040200000203" pitchFamily="34" charset="0"/>
              </a:rPr>
              <a:t> </a:t>
            </a:r>
            <a:r>
              <a:rPr kumimoji="1" lang="en-US" altLang="ja-JP" sz="9600" b="1">
                <a:latin typeface="Urbanist" panose="020B0A04040200000203" pitchFamily="34" charset="0"/>
                <a:ea typeface="Urbanist" panose="020B0A04040200000203" pitchFamily="34" charset="0"/>
                <a:cs typeface="Urbanist" panose="020B0A04040200000203" pitchFamily="34" charset="0"/>
              </a:rPr>
              <a:t>use</a:t>
            </a:r>
            <a:br>
              <a:rPr kumimoji="1" lang="en-US" altLang="ja-JP" sz="9600" b="1">
                <a:latin typeface="Urbanist" panose="020B0A04040200000203" pitchFamily="34" charset="0"/>
                <a:ea typeface="Urbanist" panose="020B0A04040200000203" pitchFamily="34" charset="0"/>
                <a:cs typeface="Urbanist" panose="020B0A04040200000203" pitchFamily="34" charset="0"/>
              </a:rPr>
            </a:br>
            <a:r>
              <a:rPr kumimoji="1" lang="en-US" altLang="ja-JP" sz="9600" b="1">
                <a:latin typeface="Urbanist" panose="020B0A04040200000203" pitchFamily="34" charset="0"/>
                <a:ea typeface="Urbanist" panose="020B0A04040200000203" pitchFamily="34" charset="0"/>
                <a:cs typeface="Urbanist" panose="020B0A04040200000203" pitchFamily="34" charset="0"/>
              </a:rPr>
              <a:t>Hono</a:t>
            </a:r>
            <a:endParaRPr kumimoji="1" lang="ja-JP" altLang="en-US" sz="9600" b="1">
              <a:latin typeface="Urbanist" panose="020B0A04040200000203" pitchFamily="34" charset="0"/>
              <a:ea typeface="Noto Sans JP" panose="020B0200000000000000" pitchFamily="50" charset="-128"/>
              <a:cs typeface="Urbanist" panose="020B0A04040200000203" pitchFamily="34" charset="0"/>
            </a:endParaRPr>
          </a:p>
        </p:txBody>
      </p:sp>
      <p:sp>
        <p:nvSpPr>
          <p:cNvPr id="4" name="正方形/長方形 3">
            <a:extLst>
              <a:ext uri="{FF2B5EF4-FFF2-40B4-BE49-F238E27FC236}">
                <a16:creationId xmlns:a16="http://schemas.microsoft.com/office/drawing/2014/main" id="{9C4E625B-3CF2-A394-29AD-4E1C8E501A71}"/>
              </a:ext>
            </a:extLst>
          </p:cNvPr>
          <p:cNvSpPr/>
          <p:nvPr/>
        </p:nvSpPr>
        <p:spPr>
          <a:xfrm>
            <a:off x="701040" y="4795018"/>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BD5EECF4-B7B3-F659-6327-7FF170E42134}"/>
              </a:ext>
            </a:extLst>
          </p:cNvPr>
          <p:cNvSpPr txBox="1"/>
          <p:nvPr/>
        </p:nvSpPr>
        <p:spPr>
          <a:xfrm>
            <a:off x="571909" y="5043436"/>
            <a:ext cx="6659880" cy="461665"/>
          </a:xfrm>
          <a:prstGeom prst="rect">
            <a:avLst/>
          </a:prstGeom>
          <a:noFill/>
        </p:spPr>
        <p:txBody>
          <a:bodyPr wrap="square">
            <a:spAutoFit/>
          </a:bodyPr>
          <a:lstStyle/>
          <a:p>
            <a:r>
              <a:rPr kumimoji="1" lang="en-US" altLang="ja-JP" sz="2400" b="1">
                <a:solidFill>
                  <a:schemeClr val="bg2">
                    <a:lumMod val="50000"/>
                  </a:schemeClr>
                </a:solidFill>
                <a:latin typeface="Noto Sans JP" panose="020B0200000000000000" pitchFamily="50" charset="-128"/>
                <a:ea typeface="Noto Sans JP" panose="020B0200000000000000" pitchFamily="50" charset="-128"/>
                <a:cs typeface="Urbanist" panose="020B0A04040200000203" pitchFamily="34" charset="0"/>
              </a:rPr>
              <a:t>Shotaro Nakamura</a:t>
            </a:r>
            <a:endParaRPr lang="ja-JP" altLang="en-US" sz="2400">
              <a:solidFill>
                <a:schemeClr val="bg2">
                  <a:lumMod val="50000"/>
                </a:schemeClr>
              </a:solidFill>
              <a:latin typeface="Noto Sans JP" panose="020B0200000000000000" pitchFamily="50" charset="-128"/>
              <a:ea typeface="Noto Sans JP" panose="020B0200000000000000" pitchFamily="50" charset="-128"/>
            </a:endParaRPr>
          </a:p>
        </p:txBody>
      </p:sp>
      <p:sp>
        <p:nvSpPr>
          <p:cNvPr id="7" name="AutoShape 2" descr="炎 絵文字">
            <a:extLst>
              <a:ext uri="{FF2B5EF4-FFF2-40B4-BE49-F238E27FC236}">
                <a16:creationId xmlns:a16="http://schemas.microsoft.com/office/drawing/2014/main" id="{0DB41123-A607-9840-2797-E4C4EC270F06}"/>
              </a:ext>
            </a:extLst>
          </p:cNvPr>
          <p:cNvSpPr>
            <a:spLocks noChangeAspect="1" noChangeArrowheads="1"/>
          </p:cNvSpPr>
          <p:nvPr/>
        </p:nvSpPr>
        <p:spPr bwMode="auto">
          <a:xfrm>
            <a:off x="3444240" y="3276600"/>
            <a:ext cx="2804160" cy="28041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Tree>
    <p:extLst>
      <p:ext uri="{BB962C8B-B14F-4D97-AF65-F5344CB8AC3E}">
        <p14:creationId xmlns:p14="http://schemas.microsoft.com/office/powerpoint/2010/main" val="339305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4E75C-F17F-6D23-8A94-626FBD2B5FA2}"/>
            </a:ext>
          </a:extLst>
        </p:cNvPr>
        <p:cNvGrpSpPr/>
        <p:nvPr/>
      </p:nvGrpSpPr>
      <p:grpSpPr>
        <a:xfrm>
          <a:off x="0" y="0"/>
          <a:ext cx="0" cy="0"/>
          <a:chOff x="0" y="0"/>
          <a:chExt cx="0" cy="0"/>
        </a:xfrm>
      </p:grpSpPr>
      <p:pic>
        <p:nvPicPr>
          <p:cNvPr id="5" name="図 4">
            <a:extLst>
              <a:ext uri="{FF2B5EF4-FFF2-40B4-BE49-F238E27FC236}">
                <a16:creationId xmlns:a16="http://schemas.microsoft.com/office/drawing/2014/main" id="{91847441-E0F1-5C8F-EFA0-126139C861B4}"/>
              </a:ext>
            </a:extLst>
          </p:cNvPr>
          <p:cNvPicPr>
            <a:picLocks noChangeAspect="1"/>
          </p:cNvPicPr>
          <p:nvPr/>
        </p:nvPicPr>
        <p:blipFill>
          <a:blip r:embed="rId3"/>
          <a:stretch>
            <a:fillRect/>
          </a:stretch>
        </p:blipFill>
        <p:spPr>
          <a:xfrm>
            <a:off x="366712" y="2762255"/>
            <a:ext cx="11458575" cy="3457575"/>
          </a:xfrm>
          <a:prstGeom prst="rect">
            <a:avLst/>
          </a:prstGeom>
        </p:spPr>
      </p:pic>
      <p:pic>
        <p:nvPicPr>
          <p:cNvPr id="7" name="図 6">
            <a:extLst>
              <a:ext uri="{FF2B5EF4-FFF2-40B4-BE49-F238E27FC236}">
                <a16:creationId xmlns:a16="http://schemas.microsoft.com/office/drawing/2014/main" id="{605FDC00-E50B-C617-299C-30A0BA486F08}"/>
              </a:ext>
            </a:extLst>
          </p:cNvPr>
          <p:cNvPicPr>
            <a:picLocks noChangeAspect="1"/>
          </p:cNvPicPr>
          <p:nvPr/>
        </p:nvPicPr>
        <p:blipFill>
          <a:blip r:embed="rId4"/>
          <a:stretch>
            <a:fillRect/>
          </a:stretch>
        </p:blipFill>
        <p:spPr>
          <a:xfrm>
            <a:off x="366712" y="728238"/>
            <a:ext cx="9163667" cy="1456161"/>
          </a:xfrm>
          <a:prstGeom prst="rect">
            <a:avLst/>
          </a:prstGeom>
        </p:spPr>
      </p:pic>
      <p:sp>
        <p:nvSpPr>
          <p:cNvPr id="9" name="タイトル 8">
            <a:extLst>
              <a:ext uri="{FF2B5EF4-FFF2-40B4-BE49-F238E27FC236}">
                <a16:creationId xmlns:a16="http://schemas.microsoft.com/office/drawing/2014/main" id="{D7620885-E132-C2B2-1F39-7D6155BA3C0D}"/>
              </a:ext>
            </a:extLst>
          </p:cNvPr>
          <p:cNvSpPr>
            <a:spLocks noGrp="1"/>
          </p:cNvSpPr>
          <p:nvPr>
            <p:ph type="title"/>
          </p:nvPr>
        </p:nvSpPr>
        <p:spPr/>
        <p:txBody>
          <a:bodyPr/>
          <a:lstStyle/>
          <a:p>
            <a:endParaRPr lang="ja-JP" altLang="en-US"/>
          </a:p>
        </p:txBody>
      </p:sp>
    </p:spTree>
    <p:extLst>
      <p:ext uri="{BB962C8B-B14F-4D97-AF65-F5344CB8AC3E}">
        <p14:creationId xmlns:p14="http://schemas.microsoft.com/office/powerpoint/2010/main" val="4031599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99AF9-2FEB-E647-CC59-4F982374C49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F2C8CEB-6F51-D7B0-C79D-486CB73B0325}"/>
              </a:ext>
            </a:extLst>
          </p:cNvPr>
          <p:cNvSpPr>
            <a:spLocks noGrp="1"/>
          </p:cNvSpPr>
          <p:nvPr>
            <p:ph type="title"/>
          </p:nvPr>
        </p:nvSpPr>
        <p:spPr/>
        <p:txBody>
          <a:bodyPr/>
          <a:lstStyle/>
          <a:p>
            <a:r>
              <a:rPr lang="en-US" altLang="ja-JP" b="1" dirty="0">
                <a:latin typeface="Noto Sans JP" panose="020B0200000000000000" pitchFamily="50" charset="-128"/>
                <a:ea typeface="Noto Sans JP"/>
              </a:rPr>
              <a:t>Hono </a:t>
            </a:r>
            <a:r>
              <a:rPr lang="ja-JP" altLang="en-US" b="1">
                <a:latin typeface="Noto Sans JP" panose="020B0200000000000000" pitchFamily="50" charset="-128"/>
                <a:ea typeface="Noto Sans JP"/>
              </a:rPr>
              <a:t>は遅いかもしれない</a:t>
            </a:r>
            <a:endParaRPr kumimoji="1" lang="ja-JP" altLang="en-US"/>
          </a:p>
        </p:txBody>
      </p:sp>
      <p:sp>
        <p:nvSpPr>
          <p:cNvPr id="4" name="正方形/長方形 3">
            <a:extLst>
              <a:ext uri="{FF2B5EF4-FFF2-40B4-BE49-F238E27FC236}">
                <a16:creationId xmlns:a16="http://schemas.microsoft.com/office/drawing/2014/main" id="{6B0172D1-7572-D0B9-CC10-167004D66454}"/>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Content Placeholder 9">
            <a:extLst>
              <a:ext uri="{FF2B5EF4-FFF2-40B4-BE49-F238E27FC236}">
                <a16:creationId xmlns:a16="http://schemas.microsoft.com/office/drawing/2014/main" id="{20E927FF-BE9C-21B0-D129-6DA8D99DDEF5}"/>
              </a:ext>
            </a:extLst>
          </p:cNvPr>
          <p:cNvSpPr>
            <a:spLocks noGrp="1"/>
          </p:cNvSpPr>
          <p:nvPr>
            <p:ph idx="1"/>
          </p:nvPr>
        </p:nvSpPr>
        <p:spPr>
          <a:xfrm>
            <a:off x="4743450" y="1825625"/>
            <a:ext cx="819150" cy="1179513"/>
          </a:xfrm>
        </p:spPr>
        <p:txBody>
          <a:bodyPr vert="horz" lIns="91440" tIns="45720" rIns="91440" bIns="45720" rtlCol="0" anchor="t">
            <a:noAutofit/>
          </a:bodyPr>
          <a:lstStyle/>
          <a:p>
            <a:pPr marL="0" indent="0">
              <a:buNone/>
            </a:pPr>
            <a:r>
              <a:rPr lang="ja-JP" altLang="en-US" b="1">
                <a:solidFill>
                  <a:schemeClr val="tx1">
                    <a:lumMod val="95000"/>
                    <a:lumOff val="5000"/>
                  </a:schemeClr>
                </a:solidFill>
                <a:ea typeface="游ゴシック"/>
              </a:rPr>
              <a:t>型</a:t>
            </a:r>
            <a:endParaRPr lang="en-US" b="1">
              <a:solidFill>
                <a:schemeClr val="tx1">
                  <a:lumMod val="95000"/>
                  <a:lumOff val="5000"/>
                </a:schemeClr>
              </a:solidFill>
              <a:ea typeface="游ゴシック"/>
            </a:endParaRPr>
          </a:p>
        </p:txBody>
      </p:sp>
      <p:sp>
        <p:nvSpPr>
          <p:cNvPr id="5" name="コンテンツ プレースホルダー 2">
            <a:extLst>
              <a:ext uri="{FF2B5EF4-FFF2-40B4-BE49-F238E27FC236}">
                <a16:creationId xmlns:a16="http://schemas.microsoft.com/office/drawing/2014/main" id="{222F7E46-C89E-E05C-AE31-3A88EB387C0C}"/>
              </a:ext>
            </a:extLst>
          </p:cNvPr>
          <p:cNvSpPr txBox="1">
            <a:spLocks/>
          </p:cNvSpPr>
          <p:nvPr/>
        </p:nvSpPr>
        <p:spPr>
          <a:xfrm>
            <a:off x="838200" y="1825625"/>
            <a:ext cx="10515600" cy="54718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a:solidFill>
                  <a:schemeClr val="bg2">
                    <a:lumMod val="10000"/>
                  </a:schemeClr>
                </a:solidFill>
                <a:latin typeface="Noto Sans JP"/>
                <a:ea typeface="Noto Sans JP"/>
              </a:rPr>
              <a:t>クイズ</a:t>
            </a:r>
            <a:r>
              <a:rPr lang="en-US" altLang="ja-JP" b="1" dirty="0">
                <a:solidFill>
                  <a:schemeClr val="bg2">
                    <a:lumMod val="10000"/>
                  </a:schemeClr>
                </a:solidFill>
                <a:latin typeface="Noto Sans JP"/>
                <a:ea typeface="Noto Sans JP"/>
              </a:rPr>
              <a:t>: </a:t>
            </a:r>
            <a:r>
              <a:rPr lang="ja-JP" altLang="en-US" b="1">
                <a:solidFill>
                  <a:schemeClr val="bg2">
                    <a:lumMod val="10000"/>
                  </a:schemeClr>
                </a:solidFill>
                <a:latin typeface="Noto Sans JP"/>
                <a:ea typeface="Noto Sans JP"/>
              </a:rPr>
              <a:t>次のうち RPC の　チェックがもっとも速いのは？</a:t>
            </a:r>
            <a:endParaRPr lang="en-US" altLang="ja-JP" b="1" dirty="0">
              <a:solidFill>
                <a:schemeClr val="bg2">
                  <a:lumMod val="10000"/>
                </a:schemeClr>
              </a:solidFill>
              <a:latin typeface="Noto Sans JP"/>
              <a:ea typeface="Noto Sans JP"/>
            </a:endParaRPr>
          </a:p>
        </p:txBody>
      </p:sp>
      <p:grpSp>
        <p:nvGrpSpPr>
          <p:cNvPr id="11" name="グループ化 21">
            <a:extLst>
              <a:ext uri="{FF2B5EF4-FFF2-40B4-BE49-F238E27FC236}">
                <a16:creationId xmlns:a16="http://schemas.microsoft.com/office/drawing/2014/main" id="{57ADBC11-DA9B-3F12-D220-58551F6735F5}"/>
              </a:ext>
            </a:extLst>
          </p:cNvPr>
          <p:cNvGrpSpPr/>
          <p:nvPr/>
        </p:nvGrpSpPr>
        <p:grpSpPr>
          <a:xfrm>
            <a:off x="1014299" y="4358662"/>
            <a:ext cx="3794615" cy="1421363"/>
            <a:chOff x="1014299" y="4358662"/>
            <a:chExt cx="3794615" cy="1421363"/>
          </a:xfrm>
        </p:grpSpPr>
        <p:pic>
          <p:nvPicPr>
            <p:cNvPr id="7" name="Picture 4" descr="Hono - Web 標準に基づいた Web フレームワーク">
              <a:extLst>
                <a:ext uri="{FF2B5EF4-FFF2-40B4-BE49-F238E27FC236}">
                  <a16:creationId xmlns:a16="http://schemas.microsoft.com/office/drawing/2014/main" id="{D5328111-ADFA-12D9-4246-4D5B28FB7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299" y="4358662"/>
              <a:ext cx="1103646" cy="1421363"/>
            </a:xfrm>
            <a:prstGeom prst="rect">
              <a:avLst/>
            </a:prstGeom>
            <a:noFill/>
            <a:extLst>
              <a:ext uri="{909E8E84-426E-40DD-AFC4-6F175D3DCCD1}">
                <a14:hiddenFill xmlns:a14="http://schemas.microsoft.com/office/drawing/2010/main">
                  <a:solidFill>
                    <a:srgbClr val="FFFFFF"/>
                  </a:solidFill>
                </a14:hiddenFill>
              </a:ext>
            </a:extLst>
          </p:spPr>
        </p:pic>
        <p:sp>
          <p:nvSpPr>
            <p:cNvPr id="8" name="コンテンツ プレースホルダー 2">
              <a:extLst>
                <a:ext uri="{FF2B5EF4-FFF2-40B4-BE49-F238E27FC236}">
                  <a16:creationId xmlns:a16="http://schemas.microsoft.com/office/drawing/2014/main" id="{FC116C61-6209-8C92-3A88-25B42D52E6CA}"/>
                </a:ext>
              </a:extLst>
            </p:cNvPr>
            <p:cNvSpPr txBox="1">
              <a:spLocks/>
            </p:cNvSpPr>
            <p:nvPr/>
          </p:nvSpPr>
          <p:spPr>
            <a:xfrm>
              <a:off x="2275312" y="4897756"/>
              <a:ext cx="2533602" cy="547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300" b="1">
                  <a:solidFill>
                    <a:schemeClr val="tx1">
                      <a:lumMod val="95000"/>
                      <a:lumOff val="5000"/>
                    </a:schemeClr>
                  </a:solidFill>
                  <a:latin typeface="Noto Sans JP" panose="020B0200000000000000" pitchFamily="50" charset="-128"/>
                  <a:ea typeface="Noto Sans JP" panose="020B0200000000000000" pitchFamily="50" charset="-128"/>
                </a:rPr>
                <a:t>Hono</a:t>
              </a:r>
            </a:p>
          </p:txBody>
        </p:sp>
      </p:grpSp>
      <p:grpSp>
        <p:nvGrpSpPr>
          <p:cNvPr id="16" name="グループ化 16">
            <a:extLst>
              <a:ext uri="{FF2B5EF4-FFF2-40B4-BE49-F238E27FC236}">
                <a16:creationId xmlns:a16="http://schemas.microsoft.com/office/drawing/2014/main" id="{A3BBE9B3-4596-CFC0-92B5-E754389F36C9}"/>
              </a:ext>
            </a:extLst>
          </p:cNvPr>
          <p:cNvGrpSpPr/>
          <p:nvPr/>
        </p:nvGrpSpPr>
        <p:grpSpPr>
          <a:xfrm>
            <a:off x="856931" y="2499338"/>
            <a:ext cx="2836763" cy="1418381"/>
            <a:chOff x="856931" y="2499338"/>
            <a:chExt cx="2836763" cy="1418381"/>
          </a:xfrm>
        </p:grpSpPr>
        <p:pic>
          <p:nvPicPr>
            <p:cNvPr id="13" name="Picture 2" descr="elysia · GitHub">
              <a:extLst>
                <a:ext uri="{FF2B5EF4-FFF2-40B4-BE49-F238E27FC236}">
                  <a16:creationId xmlns:a16="http://schemas.microsoft.com/office/drawing/2014/main" id="{4FED9D40-4C46-920B-46C3-2562F2A113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931" y="2499338"/>
              <a:ext cx="1418381" cy="1418381"/>
            </a:xfrm>
            <a:prstGeom prst="rect">
              <a:avLst/>
            </a:prstGeom>
            <a:noFill/>
            <a:extLst>
              <a:ext uri="{909E8E84-426E-40DD-AFC4-6F175D3DCCD1}">
                <a14:hiddenFill xmlns:a14="http://schemas.microsoft.com/office/drawing/2010/main">
                  <a:solidFill>
                    <a:srgbClr val="FFFFFF"/>
                  </a:solidFill>
                </a14:hiddenFill>
              </a:ext>
            </a:extLst>
          </p:spPr>
        </p:pic>
        <p:sp>
          <p:nvSpPr>
            <p:cNvPr id="14" name="コンテンツ プレースホルダー 2">
              <a:extLst>
                <a:ext uri="{FF2B5EF4-FFF2-40B4-BE49-F238E27FC236}">
                  <a16:creationId xmlns:a16="http://schemas.microsoft.com/office/drawing/2014/main" id="{04DD6983-8013-725C-CC0D-F46B145FEF1A}"/>
                </a:ext>
              </a:extLst>
            </p:cNvPr>
            <p:cNvSpPr txBox="1">
              <a:spLocks/>
            </p:cNvSpPr>
            <p:nvPr/>
          </p:nvSpPr>
          <p:spPr>
            <a:xfrm>
              <a:off x="2275313" y="2942309"/>
              <a:ext cx="1418381" cy="547185"/>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600" b="1" dirty="0">
                  <a:solidFill>
                    <a:schemeClr val="tx1">
                      <a:lumMod val="95000"/>
                      <a:lumOff val="5000"/>
                    </a:schemeClr>
                  </a:solidFill>
                  <a:ea typeface="Noto Sans JP"/>
                </a:rPr>
                <a:t>Elysia</a:t>
              </a:r>
              <a:endParaRPr lang="en-US" altLang="ja-JP" sz="3600" b="1" dirty="0">
                <a:solidFill>
                  <a:schemeClr val="tx1">
                    <a:lumMod val="95000"/>
                    <a:lumOff val="5000"/>
                  </a:schemeClr>
                </a:solidFill>
                <a:latin typeface="Noto Sans JP" panose="020B0200000000000000" pitchFamily="50" charset="-128"/>
                <a:ea typeface="Noto Sans JP" panose="020B0200000000000000" pitchFamily="50" charset="-128"/>
              </a:endParaRPr>
            </a:p>
          </p:txBody>
        </p:sp>
      </p:grpSp>
      <p:pic>
        <p:nvPicPr>
          <p:cNvPr id="3" name="Picture 2">
            <a:extLst>
              <a:ext uri="{FF2B5EF4-FFF2-40B4-BE49-F238E27FC236}">
                <a16:creationId xmlns:a16="http://schemas.microsoft.com/office/drawing/2014/main" id="{E2B0B285-C690-D057-2E12-4D51CA625192}"/>
              </a:ext>
            </a:extLst>
          </p:cNvPr>
          <p:cNvPicPr>
            <a:picLocks noChangeAspect="1"/>
          </p:cNvPicPr>
          <p:nvPr/>
        </p:nvPicPr>
        <p:blipFill>
          <a:blip r:embed="rId5"/>
          <a:srcRect t="34615" r="74981" b="8242"/>
          <a:stretch>
            <a:fillRect/>
          </a:stretch>
        </p:blipFill>
        <p:spPr>
          <a:xfrm>
            <a:off x="5175849" y="2518115"/>
            <a:ext cx="1430010" cy="1420922"/>
          </a:xfrm>
          <a:prstGeom prst="rect">
            <a:avLst/>
          </a:prstGeom>
        </p:spPr>
      </p:pic>
      <p:sp>
        <p:nvSpPr>
          <p:cNvPr id="15" name="コンテンツ プレースホルダー 2">
            <a:extLst>
              <a:ext uri="{FF2B5EF4-FFF2-40B4-BE49-F238E27FC236}">
                <a16:creationId xmlns:a16="http://schemas.microsoft.com/office/drawing/2014/main" id="{C638ED78-63F3-778C-89C4-3551B73F0889}"/>
              </a:ext>
            </a:extLst>
          </p:cNvPr>
          <p:cNvSpPr txBox="1">
            <a:spLocks/>
          </p:cNvSpPr>
          <p:nvPr/>
        </p:nvSpPr>
        <p:spPr>
          <a:xfrm>
            <a:off x="6815782" y="2954571"/>
            <a:ext cx="1418381" cy="547185"/>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600" b="1" dirty="0" err="1">
                <a:solidFill>
                  <a:schemeClr val="tx1">
                    <a:lumMod val="95000"/>
                    <a:lumOff val="5000"/>
                  </a:schemeClr>
                </a:solidFill>
                <a:ea typeface="Noto Sans JP"/>
              </a:rPr>
              <a:t>oRPC</a:t>
            </a:r>
            <a:endParaRPr lang="en-US" altLang="ja-JP" sz="3600" b="1" dirty="0" err="1">
              <a:solidFill>
                <a:schemeClr val="tx1">
                  <a:lumMod val="95000"/>
                  <a:lumOff val="5000"/>
                </a:schemeClr>
              </a:solidFill>
              <a:latin typeface="Noto Sans JP" panose="020B0200000000000000" pitchFamily="50" charset="-128"/>
              <a:ea typeface="Noto Sans JP" panose="020B0200000000000000" pitchFamily="50" charset="-128"/>
            </a:endParaRPr>
          </a:p>
        </p:txBody>
      </p:sp>
      <p:sp>
        <p:nvSpPr>
          <p:cNvPr id="18" name="コンテンツ プレースホルダー 2">
            <a:extLst>
              <a:ext uri="{FF2B5EF4-FFF2-40B4-BE49-F238E27FC236}">
                <a16:creationId xmlns:a16="http://schemas.microsoft.com/office/drawing/2014/main" id="{7D926917-12D9-9EAB-BCEB-4978AED35251}"/>
              </a:ext>
            </a:extLst>
          </p:cNvPr>
          <p:cNvSpPr txBox="1">
            <a:spLocks/>
          </p:cNvSpPr>
          <p:nvPr/>
        </p:nvSpPr>
        <p:spPr>
          <a:xfrm>
            <a:off x="6833298" y="4890226"/>
            <a:ext cx="1418381" cy="547185"/>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3600" b="1" dirty="0" err="1">
                <a:solidFill>
                  <a:schemeClr val="tx1">
                    <a:lumMod val="95000"/>
                    <a:lumOff val="5000"/>
                  </a:schemeClr>
                </a:solidFill>
                <a:ea typeface="Noto Sans JP"/>
              </a:rPr>
              <a:t>tRPC</a:t>
            </a:r>
            <a:endParaRPr lang="en-US" dirty="0" err="1"/>
          </a:p>
        </p:txBody>
      </p:sp>
      <p:pic>
        <p:nvPicPr>
          <p:cNvPr id="20" name="Picture 19" descr="tRPC.io 🧙️ Logo &amp; Brand Assets (SVG, PNG and vector) - Brandfetch">
            <a:extLst>
              <a:ext uri="{FF2B5EF4-FFF2-40B4-BE49-F238E27FC236}">
                <a16:creationId xmlns:a16="http://schemas.microsoft.com/office/drawing/2014/main" id="{E0ACA1F6-1ADC-A8B8-7A0B-3F3532B6AF99}"/>
              </a:ext>
            </a:extLst>
          </p:cNvPr>
          <p:cNvPicPr>
            <a:picLocks noChangeAspect="1"/>
          </p:cNvPicPr>
          <p:nvPr/>
        </p:nvPicPr>
        <p:blipFill>
          <a:blip r:embed="rId6"/>
          <a:stretch>
            <a:fillRect/>
          </a:stretch>
        </p:blipFill>
        <p:spPr>
          <a:xfrm>
            <a:off x="5348508" y="4441988"/>
            <a:ext cx="1258504" cy="1240987"/>
          </a:xfrm>
          <a:prstGeom prst="rect">
            <a:avLst/>
          </a:prstGeom>
        </p:spPr>
      </p:pic>
    </p:spTree>
    <p:extLst>
      <p:ext uri="{BB962C8B-B14F-4D97-AF65-F5344CB8AC3E}">
        <p14:creationId xmlns:p14="http://schemas.microsoft.com/office/powerpoint/2010/main" val="1004679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00009-EB3B-CE01-A722-BD08D70596C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F0CB95F-57CE-E2C6-1386-A70468879D38}"/>
              </a:ext>
            </a:extLst>
          </p:cNvPr>
          <p:cNvSpPr>
            <a:spLocks noGrp="1"/>
          </p:cNvSpPr>
          <p:nvPr>
            <p:ph type="title"/>
          </p:nvPr>
        </p:nvSpPr>
        <p:spPr/>
        <p:txBody>
          <a:bodyPr/>
          <a:lstStyle/>
          <a:p>
            <a:r>
              <a:rPr lang="en-US" altLang="ja-JP" b="1" dirty="0">
                <a:latin typeface="Noto Sans JP" panose="020B0200000000000000" pitchFamily="50" charset="-128"/>
                <a:ea typeface="Noto Sans JP"/>
              </a:rPr>
              <a:t>Hono </a:t>
            </a:r>
            <a:r>
              <a:rPr lang="ja-JP" altLang="en-US" b="1">
                <a:latin typeface="Noto Sans JP" panose="020B0200000000000000" pitchFamily="50" charset="-128"/>
                <a:ea typeface="Noto Sans JP"/>
              </a:rPr>
              <a:t>は遅いかもしれない</a:t>
            </a:r>
            <a:endParaRPr kumimoji="1" lang="ja-JP" altLang="en-US"/>
          </a:p>
        </p:txBody>
      </p:sp>
      <p:sp>
        <p:nvSpPr>
          <p:cNvPr id="4" name="正方形/長方形 3">
            <a:extLst>
              <a:ext uri="{FF2B5EF4-FFF2-40B4-BE49-F238E27FC236}">
                <a16:creationId xmlns:a16="http://schemas.microsoft.com/office/drawing/2014/main" id="{335D6803-DAF2-20EE-A26C-B77D8C98E45B}"/>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Content Placeholder 9">
            <a:extLst>
              <a:ext uri="{FF2B5EF4-FFF2-40B4-BE49-F238E27FC236}">
                <a16:creationId xmlns:a16="http://schemas.microsoft.com/office/drawing/2014/main" id="{3C187D4B-BB5B-E90D-DFD3-31C73F934980}"/>
              </a:ext>
            </a:extLst>
          </p:cNvPr>
          <p:cNvSpPr>
            <a:spLocks noGrp="1"/>
          </p:cNvSpPr>
          <p:nvPr>
            <p:ph idx="1"/>
          </p:nvPr>
        </p:nvSpPr>
        <p:spPr>
          <a:xfrm>
            <a:off x="4743450" y="1825625"/>
            <a:ext cx="819150" cy="1179513"/>
          </a:xfrm>
        </p:spPr>
        <p:txBody>
          <a:bodyPr vert="horz" lIns="91440" tIns="45720" rIns="91440" bIns="45720" rtlCol="0" anchor="t">
            <a:noAutofit/>
          </a:bodyPr>
          <a:lstStyle/>
          <a:p>
            <a:pPr marL="0" indent="0">
              <a:buNone/>
            </a:pPr>
            <a:r>
              <a:rPr lang="ja-JP" altLang="en-US" b="1">
                <a:solidFill>
                  <a:schemeClr val="tx1">
                    <a:lumMod val="95000"/>
                    <a:lumOff val="5000"/>
                  </a:schemeClr>
                </a:solidFill>
                <a:ea typeface="游ゴシック"/>
              </a:rPr>
              <a:t>型</a:t>
            </a:r>
            <a:endParaRPr lang="en-US" b="1">
              <a:solidFill>
                <a:schemeClr val="tx1">
                  <a:lumMod val="95000"/>
                  <a:lumOff val="5000"/>
                </a:schemeClr>
              </a:solidFill>
              <a:ea typeface="游ゴシック"/>
            </a:endParaRPr>
          </a:p>
        </p:txBody>
      </p:sp>
      <p:sp>
        <p:nvSpPr>
          <p:cNvPr id="5" name="コンテンツ プレースホルダー 2">
            <a:extLst>
              <a:ext uri="{FF2B5EF4-FFF2-40B4-BE49-F238E27FC236}">
                <a16:creationId xmlns:a16="http://schemas.microsoft.com/office/drawing/2014/main" id="{1F420B42-7328-C1DB-79A5-9602411728B0}"/>
              </a:ext>
            </a:extLst>
          </p:cNvPr>
          <p:cNvSpPr txBox="1">
            <a:spLocks/>
          </p:cNvSpPr>
          <p:nvPr/>
        </p:nvSpPr>
        <p:spPr>
          <a:xfrm>
            <a:off x="838200" y="1825625"/>
            <a:ext cx="10515600" cy="54718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a:solidFill>
                  <a:schemeClr val="bg2">
                    <a:lumMod val="10000"/>
                  </a:schemeClr>
                </a:solidFill>
                <a:latin typeface="Noto Sans JP"/>
                <a:ea typeface="Noto Sans JP"/>
              </a:rPr>
              <a:t>クイズ</a:t>
            </a:r>
            <a:r>
              <a:rPr lang="en-US" altLang="ja-JP" b="1" dirty="0">
                <a:solidFill>
                  <a:schemeClr val="bg2">
                    <a:lumMod val="10000"/>
                  </a:schemeClr>
                </a:solidFill>
                <a:latin typeface="Noto Sans JP"/>
                <a:ea typeface="Noto Sans JP"/>
              </a:rPr>
              <a:t>: </a:t>
            </a:r>
            <a:r>
              <a:rPr lang="ja-JP" altLang="en-US" b="1" dirty="0">
                <a:solidFill>
                  <a:schemeClr val="bg2">
                    <a:lumMod val="10000"/>
                  </a:schemeClr>
                </a:solidFill>
                <a:latin typeface="Noto Sans JP"/>
                <a:ea typeface="Noto Sans JP"/>
              </a:rPr>
              <a:t>次のうち RPC の　チェックがもっとも速いのは？</a:t>
            </a:r>
            <a:endParaRPr lang="en-US" altLang="ja-JP" b="1" dirty="0">
              <a:solidFill>
                <a:schemeClr val="bg2">
                  <a:lumMod val="10000"/>
                </a:schemeClr>
              </a:solidFill>
              <a:latin typeface="Noto Sans JP"/>
              <a:ea typeface="Noto Sans JP"/>
            </a:endParaRPr>
          </a:p>
        </p:txBody>
      </p:sp>
      <p:grpSp>
        <p:nvGrpSpPr>
          <p:cNvPr id="11" name="グループ化 21">
            <a:extLst>
              <a:ext uri="{FF2B5EF4-FFF2-40B4-BE49-F238E27FC236}">
                <a16:creationId xmlns:a16="http://schemas.microsoft.com/office/drawing/2014/main" id="{034BA0FE-AB64-CD2D-8F98-0587A97DDA68}"/>
              </a:ext>
            </a:extLst>
          </p:cNvPr>
          <p:cNvGrpSpPr/>
          <p:nvPr/>
        </p:nvGrpSpPr>
        <p:grpSpPr>
          <a:xfrm>
            <a:off x="1014299" y="4358662"/>
            <a:ext cx="3794615" cy="1421363"/>
            <a:chOff x="1014299" y="4358662"/>
            <a:chExt cx="3794615" cy="1421363"/>
          </a:xfrm>
        </p:grpSpPr>
        <p:pic>
          <p:nvPicPr>
            <p:cNvPr id="7" name="Picture 4" descr="Hono - Web 標準に基づいた Web フレームワーク">
              <a:extLst>
                <a:ext uri="{FF2B5EF4-FFF2-40B4-BE49-F238E27FC236}">
                  <a16:creationId xmlns:a16="http://schemas.microsoft.com/office/drawing/2014/main" id="{4B3150DA-140C-559B-78D7-16E51CB05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299" y="4358662"/>
              <a:ext cx="1103646" cy="1421363"/>
            </a:xfrm>
            <a:prstGeom prst="rect">
              <a:avLst/>
            </a:prstGeom>
            <a:noFill/>
            <a:extLst>
              <a:ext uri="{909E8E84-426E-40DD-AFC4-6F175D3DCCD1}">
                <a14:hiddenFill xmlns:a14="http://schemas.microsoft.com/office/drawing/2010/main">
                  <a:solidFill>
                    <a:srgbClr val="FFFFFF"/>
                  </a:solidFill>
                </a14:hiddenFill>
              </a:ext>
            </a:extLst>
          </p:spPr>
        </p:pic>
        <p:sp>
          <p:nvSpPr>
            <p:cNvPr id="8" name="コンテンツ プレースホルダー 2">
              <a:extLst>
                <a:ext uri="{FF2B5EF4-FFF2-40B4-BE49-F238E27FC236}">
                  <a16:creationId xmlns:a16="http://schemas.microsoft.com/office/drawing/2014/main" id="{7CEB0CF9-0E94-F88B-4D1A-5DE317D728F3}"/>
                </a:ext>
              </a:extLst>
            </p:cNvPr>
            <p:cNvSpPr txBox="1">
              <a:spLocks/>
            </p:cNvSpPr>
            <p:nvPr/>
          </p:nvSpPr>
          <p:spPr>
            <a:xfrm>
              <a:off x="2275312" y="4897756"/>
              <a:ext cx="2533602" cy="547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300" b="1">
                  <a:solidFill>
                    <a:schemeClr val="tx1">
                      <a:lumMod val="95000"/>
                      <a:lumOff val="5000"/>
                    </a:schemeClr>
                  </a:solidFill>
                  <a:latin typeface="Noto Sans JP" panose="020B0200000000000000" pitchFamily="50" charset="-128"/>
                  <a:ea typeface="Noto Sans JP" panose="020B0200000000000000" pitchFamily="50" charset="-128"/>
                </a:rPr>
                <a:t>Hono</a:t>
              </a:r>
            </a:p>
          </p:txBody>
        </p:sp>
      </p:grpSp>
      <p:grpSp>
        <p:nvGrpSpPr>
          <p:cNvPr id="16" name="グループ化 16">
            <a:extLst>
              <a:ext uri="{FF2B5EF4-FFF2-40B4-BE49-F238E27FC236}">
                <a16:creationId xmlns:a16="http://schemas.microsoft.com/office/drawing/2014/main" id="{3D998AC1-C5A5-820D-FED2-CDBAA4515DA1}"/>
              </a:ext>
            </a:extLst>
          </p:cNvPr>
          <p:cNvGrpSpPr/>
          <p:nvPr/>
        </p:nvGrpSpPr>
        <p:grpSpPr>
          <a:xfrm>
            <a:off x="856931" y="2499338"/>
            <a:ext cx="2836763" cy="1418381"/>
            <a:chOff x="856931" y="2499338"/>
            <a:chExt cx="2836763" cy="1418381"/>
          </a:xfrm>
        </p:grpSpPr>
        <p:pic>
          <p:nvPicPr>
            <p:cNvPr id="13" name="Picture 2" descr="elysia · GitHub">
              <a:extLst>
                <a:ext uri="{FF2B5EF4-FFF2-40B4-BE49-F238E27FC236}">
                  <a16:creationId xmlns:a16="http://schemas.microsoft.com/office/drawing/2014/main" id="{7C1343CA-C013-8B39-09D6-C698B7B93B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931" y="2499338"/>
              <a:ext cx="1418381" cy="1418381"/>
            </a:xfrm>
            <a:prstGeom prst="rect">
              <a:avLst/>
            </a:prstGeom>
            <a:noFill/>
            <a:extLst>
              <a:ext uri="{909E8E84-426E-40DD-AFC4-6F175D3DCCD1}">
                <a14:hiddenFill xmlns:a14="http://schemas.microsoft.com/office/drawing/2010/main">
                  <a:solidFill>
                    <a:srgbClr val="FFFFFF"/>
                  </a:solidFill>
                </a14:hiddenFill>
              </a:ext>
            </a:extLst>
          </p:spPr>
        </p:pic>
        <p:sp>
          <p:nvSpPr>
            <p:cNvPr id="14" name="コンテンツ プレースホルダー 2">
              <a:extLst>
                <a:ext uri="{FF2B5EF4-FFF2-40B4-BE49-F238E27FC236}">
                  <a16:creationId xmlns:a16="http://schemas.microsoft.com/office/drawing/2014/main" id="{52E655D4-339D-A984-1519-6367351C2B54}"/>
                </a:ext>
              </a:extLst>
            </p:cNvPr>
            <p:cNvSpPr txBox="1">
              <a:spLocks/>
            </p:cNvSpPr>
            <p:nvPr/>
          </p:nvSpPr>
          <p:spPr>
            <a:xfrm>
              <a:off x="2275313" y="2942309"/>
              <a:ext cx="1418381" cy="547185"/>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600" b="1" dirty="0">
                  <a:solidFill>
                    <a:schemeClr val="tx1">
                      <a:lumMod val="95000"/>
                      <a:lumOff val="5000"/>
                    </a:schemeClr>
                  </a:solidFill>
                  <a:ea typeface="Noto Sans JP"/>
                </a:rPr>
                <a:t>Elysia</a:t>
              </a:r>
              <a:endParaRPr lang="en-US" altLang="ja-JP" sz="3600" b="1" dirty="0">
                <a:solidFill>
                  <a:schemeClr val="tx1">
                    <a:lumMod val="95000"/>
                    <a:lumOff val="5000"/>
                  </a:schemeClr>
                </a:solidFill>
                <a:latin typeface="Noto Sans JP" panose="020B0200000000000000" pitchFamily="50" charset="-128"/>
                <a:ea typeface="Noto Sans JP" panose="020B0200000000000000" pitchFamily="50" charset="-128"/>
              </a:endParaRPr>
            </a:p>
          </p:txBody>
        </p:sp>
      </p:grpSp>
      <p:pic>
        <p:nvPicPr>
          <p:cNvPr id="3" name="Picture 2">
            <a:extLst>
              <a:ext uri="{FF2B5EF4-FFF2-40B4-BE49-F238E27FC236}">
                <a16:creationId xmlns:a16="http://schemas.microsoft.com/office/drawing/2014/main" id="{C67848FF-5426-8E2B-4F89-C0A0FB45132A}"/>
              </a:ext>
            </a:extLst>
          </p:cNvPr>
          <p:cNvPicPr>
            <a:picLocks noChangeAspect="1"/>
          </p:cNvPicPr>
          <p:nvPr/>
        </p:nvPicPr>
        <p:blipFill>
          <a:blip r:embed="rId5"/>
          <a:srcRect t="34615" r="74981" b="8242"/>
          <a:stretch>
            <a:fillRect/>
          </a:stretch>
        </p:blipFill>
        <p:spPr>
          <a:xfrm>
            <a:off x="5175849" y="2518115"/>
            <a:ext cx="1430010" cy="1420922"/>
          </a:xfrm>
          <a:prstGeom prst="rect">
            <a:avLst/>
          </a:prstGeom>
        </p:spPr>
      </p:pic>
      <p:sp>
        <p:nvSpPr>
          <p:cNvPr id="15" name="コンテンツ プレースホルダー 2">
            <a:extLst>
              <a:ext uri="{FF2B5EF4-FFF2-40B4-BE49-F238E27FC236}">
                <a16:creationId xmlns:a16="http://schemas.microsoft.com/office/drawing/2014/main" id="{1D2FF0C6-35DA-8804-4B74-FC97E7167700}"/>
              </a:ext>
            </a:extLst>
          </p:cNvPr>
          <p:cNvSpPr txBox="1">
            <a:spLocks/>
          </p:cNvSpPr>
          <p:nvPr/>
        </p:nvSpPr>
        <p:spPr>
          <a:xfrm>
            <a:off x="6815782" y="2954571"/>
            <a:ext cx="1418381" cy="547185"/>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600" b="1" dirty="0" err="1">
                <a:solidFill>
                  <a:schemeClr val="tx1">
                    <a:lumMod val="95000"/>
                    <a:lumOff val="5000"/>
                  </a:schemeClr>
                </a:solidFill>
                <a:ea typeface="Noto Sans JP"/>
              </a:rPr>
              <a:t>oRPC</a:t>
            </a:r>
            <a:endParaRPr lang="en-US" altLang="ja-JP" sz="3600" b="1" dirty="0" err="1">
              <a:solidFill>
                <a:schemeClr val="tx1">
                  <a:lumMod val="95000"/>
                  <a:lumOff val="5000"/>
                </a:schemeClr>
              </a:solidFill>
              <a:latin typeface="Noto Sans JP" panose="020B0200000000000000" pitchFamily="50" charset="-128"/>
              <a:ea typeface="Noto Sans JP" panose="020B0200000000000000" pitchFamily="50" charset="-128"/>
            </a:endParaRPr>
          </a:p>
        </p:txBody>
      </p:sp>
      <p:sp>
        <p:nvSpPr>
          <p:cNvPr id="18" name="コンテンツ プレースホルダー 2">
            <a:extLst>
              <a:ext uri="{FF2B5EF4-FFF2-40B4-BE49-F238E27FC236}">
                <a16:creationId xmlns:a16="http://schemas.microsoft.com/office/drawing/2014/main" id="{6EF7E667-6CB5-ED94-A295-657486263AEA}"/>
              </a:ext>
            </a:extLst>
          </p:cNvPr>
          <p:cNvSpPr txBox="1">
            <a:spLocks/>
          </p:cNvSpPr>
          <p:nvPr/>
        </p:nvSpPr>
        <p:spPr>
          <a:xfrm>
            <a:off x="6833298" y="4890226"/>
            <a:ext cx="1418381" cy="547185"/>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3600" b="1" dirty="0" err="1">
                <a:solidFill>
                  <a:schemeClr val="tx1">
                    <a:lumMod val="95000"/>
                    <a:lumOff val="5000"/>
                  </a:schemeClr>
                </a:solidFill>
                <a:ea typeface="Noto Sans JP"/>
              </a:rPr>
              <a:t>tRPC</a:t>
            </a:r>
            <a:endParaRPr lang="en-US" dirty="0" err="1"/>
          </a:p>
        </p:txBody>
      </p:sp>
      <p:pic>
        <p:nvPicPr>
          <p:cNvPr id="20" name="Picture 19" descr="tRPC.io 🧙️ Logo &amp; Brand Assets (SVG, PNG and vector) - Brandfetch">
            <a:extLst>
              <a:ext uri="{FF2B5EF4-FFF2-40B4-BE49-F238E27FC236}">
                <a16:creationId xmlns:a16="http://schemas.microsoft.com/office/drawing/2014/main" id="{E6F04C2B-A6D1-9006-E1F6-AC9ABEAC2F91}"/>
              </a:ext>
            </a:extLst>
          </p:cNvPr>
          <p:cNvPicPr>
            <a:picLocks noChangeAspect="1"/>
          </p:cNvPicPr>
          <p:nvPr/>
        </p:nvPicPr>
        <p:blipFill>
          <a:blip r:embed="rId6"/>
          <a:stretch>
            <a:fillRect/>
          </a:stretch>
        </p:blipFill>
        <p:spPr>
          <a:xfrm>
            <a:off x="5348508" y="4441988"/>
            <a:ext cx="1258504" cy="1240987"/>
          </a:xfrm>
          <a:prstGeom prst="rect">
            <a:avLst/>
          </a:prstGeom>
        </p:spPr>
      </p:pic>
      <p:sp>
        <p:nvSpPr>
          <p:cNvPr id="9" name="テキスト ボックス 8">
            <a:extLst>
              <a:ext uri="{FF2B5EF4-FFF2-40B4-BE49-F238E27FC236}">
                <a16:creationId xmlns:a16="http://schemas.microsoft.com/office/drawing/2014/main" id="{459FC612-B4E0-5378-D1FA-B67CE842125D}"/>
              </a:ext>
            </a:extLst>
          </p:cNvPr>
          <p:cNvSpPr txBox="1"/>
          <p:nvPr/>
        </p:nvSpPr>
        <p:spPr>
          <a:xfrm>
            <a:off x="2438467" y="5382112"/>
            <a:ext cx="1103646" cy="646331"/>
          </a:xfrm>
          <a:prstGeom prst="rect">
            <a:avLst/>
          </a:prstGeom>
          <a:noFill/>
        </p:spPr>
        <p:txBody>
          <a:bodyPr wrap="square" rtlCol="0">
            <a:spAutoFit/>
          </a:bodyPr>
          <a:lstStyle/>
          <a:p>
            <a:pPr algn="r"/>
            <a:r>
              <a:rPr lang="en-US" altLang="ja-JP" dirty="0">
                <a:latin typeface="Noto Sans JP" panose="020B0200000000000000" pitchFamily="50" charset="-128"/>
                <a:ea typeface="Noto Sans JP" panose="020B0200000000000000" pitchFamily="50" charset="-128"/>
              </a:rPr>
              <a:t>0.51s</a:t>
            </a:r>
          </a:p>
          <a:p>
            <a:pPr algn="r"/>
            <a:endParaRPr kumimoji="1" lang="ja-JP" altLang="en-US" dirty="0">
              <a:latin typeface="Noto Sans JP" panose="020B0200000000000000" pitchFamily="50" charset="-128"/>
              <a:ea typeface="Noto Sans JP" panose="020B0200000000000000" pitchFamily="50" charset="-128"/>
            </a:endParaRPr>
          </a:p>
        </p:txBody>
      </p:sp>
      <p:sp>
        <p:nvSpPr>
          <p:cNvPr id="12" name="テキスト ボックス 11">
            <a:extLst>
              <a:ext uri="{FF2B5EF4-FFF2-40B4-BE49-F238E27FC236}">
                <a16:creationId xmlns:a16="http://schemas.microsoft.com/office/drawing/2014/main" id="{1B274BA9-DE04-AAF9-7662-CFD419DB10FD}"/>
              </a:ext>
            </a:extLst>
          </p:cNvPr>
          <p:cNvSpPr txBox="1"/>
          <p:nvPr/>
        </p:nvSpPr>
        <p:spPr>
          <a:xfrm>
            <a:off x="6973149" y="5335945"/>
            <a:ext cx="1103646" cy="369332"/>
          </a:xfrm>
          <a:prstGeom prst="rect">
            <a:avLst/>
          </a:prstGeom>
          <a:noFill/>
        </p:spPr>
        <p:txBody>
          <a:bodyPr wrap="square" rtlCol="0">
            <a:spAutoFit/>
          </a:bodyPr>
          <a:lstStyle/>
          <a:p>
            <a:pPr algn="r"/>
            <a:r>
              <a:rPr lang="en-US" altLang="ja-JP" dirty="0">
                <a:latin typeface="Noto Sans JP" panose="020B0200000000000000" pitchFamily="50" charset="-128"/>
                <a:ea typeface="Noto Sans JP" panose="020B0200000000000000" pitchFamily="50" charset="-128"/>
              </a:rPr>
              <a:t>0.18s</a:t>
            </a:r>
          </a:p>
        </p:txBody>
      </p:sp>
      <p:sp>
        <p:nvSpPr>
          <p:cNvPr id="17" name="テキスト ボックス 16">
            <a:extLst>
              <a:ext uri="{FF2B5EF4-FFF2-40B4-BE49-F238E27FC236}">
                <a16:creationId xmlns:a16="http://schemas.microsoft.com/office/drawing/2014/main" id="{ADBF3F17-9FAA-0CB3-4F4F-64BC9FDBC6D4}"/>
              </a:ext>
            </a:extLst>
          </p:cNvPr>
          <p:cNvSpPr txBox="1"/>
          <p:nvPr/>
        </p:nvSpPr>
        <p:spPr>
          <a:xfrm>
            <a:off x="7130517" y="3429000"/>
            <a:ext cx="1103646" cy="369332"/>
          </a:xfrm>
          <a:prstGeom prst="rect">
            <a:avLst/>
          </a:prstGeom>
          <a:noFill/>
        </p:spPr>
        <p:txBody>
          <a:bodyPr wrap="square" rtlCol="0">
            <a:spAutoFit/>
          </a:bodyPr>
          <a:lstStyle/>
          <a:p>
            <a:pPr algn="r"/>
            <a:r>
              <a:rPr lang="en-US" altLang="ja-JP" dirty="0">
                <a:latin typeface="Noto Sans JP" panose="020B0200000000000000" pitchFamily="50" charset="-128"/>
                <a:ea typeface="Noto Sans JP" panose="020B0200000000000000" pitchFamily="50" charset="-128"/>
              </a:rPr>
              <a:t>0.16s</a:t>
            </a:r>
          </a:p>
        </p:txBody>
      </p:sp>
      <p:sp>
        <p:nvSpPr>
          <p:cNvPr id="19" name="テキスト ボックス 18">
            <a:extLst>
              <a:ext uri="{FF2B5EF4-FFF2-40B4-BE49-F238E27FC236}">
                <a16:creationId xmlns:a16="http://schemas.microsoft.com/office/drawing/2014/main" id="{AD1657FE-7223-0532-0F24-62604349FF03}"/>
              </a:ext>
            </a:extLst>
          </p:cNvPr>
          <p:cNvSpPr txBox="1"/>
          <p:nvPr/>
        </p:nvSpPr>
        <p:spPr>
          <a:xfrm>
            <a:off x="2563103" y="3429000"/>
            <a:ext cx="1103646" cy="369332"/>
          </a:xfrm>
          <a:prstGeom prst="rect">
            <a:avLst/>
          </a:prstGeom>
          <a:noFill/>
        </p:spPr>
        <p:txBody>
          <a:bodyPr wrap="square" rtlCol="0">
            <a:spAutoFit/>
          </a:bodyPr>
          <a:lstStyle/>
          <a:p>
            <a:pPr algn="r"/>
            <a:r>
              <a:rPr lang="en-US" altLang="ja-JP" dirty="0">
                <a:latin typeface="Noto Sans JP" panose="020B0200000000000000" pitchFamily="50" charset="-128"/>
                <a:ea typeface="Noto Sans JP" panose="020B0200000000000000" pitchFamily="50" charset="-128"/>
              </a:rPr>
              <a:t>0.48s</a:t>
            </a:r>
          </a:p>
        </p:txBody>
      </p:sp>
    </p:spTree>
    <p:extLst>
      <p:ext uri="{BB962C8B-B14F-4D97-AF65-F5344CB8AC3E}">
        <p14:creationId xmlns:p14="http://schemas.microsoft.com/office/powerpoint/2010/main" val="1786799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3CE0C-9E66-1FB1-7BBD-23688418F9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5F2BDEB-346C-1FE8-2524-949037D28F1F}"/>
              </a:ext>
            </a:extLst>
          </p:cNvPr>
          <p:cNvSpPr>
            <a:spLocks noGrp="1"/>
          </p:cNvSpPr>
          <p:nvPr>
            <p:ph type="title"/>
          </p:nvPr>
        </p:nvSpPr>
        <p:spPr/>
        <p:txBody>
          <a:bodyPr/>
          <a:lstStyle/>
          <a:p>
            <a:r>
              <a:rPr lang="en-US" altLang="ja-JP" b="1" dirty="0">
                <a:latin typeface="Noto Sans JP" panose="020B0200000000000000" pitchFamily="50" charset="-128"/>
                <a:ea typeface="Noto Sans JP"/>
              </a:rPr>
              <a:t>Hono </a:t>
            </a:r>
            <a:r>
              <a:rPr lang="ja-JP" altLang="en-US" b="1">
                <a:latin typeface="Noto Sans JP" panose="020B0200000000000000" pitchFamily="50" charset="-128"/>
                <a:ea typeface="Noto Sans JP"/>
              </a:rPr>
              <a:t>は遅いかもしれない</a:t>
            </a:r>
            <a:endParaRPr kumimoji="1" lang="ja-JP" altLang="en-US"/>
          </a:p>
        </p:txBody>
      </p:sp>
      <p:sp>
        <p:nvSpPr>
          <p:cNvPr id="4" name="正方形/長方形 3">
            <a:extLst>
              <a:ext uri="{FF2B5EF4-FFF2-40B4-BE49-F238E27FC236}">
                <a16:creationId xmlns:a16="http://schemas.microsoft.com/office/drawing/2014/main" id="{DB888840-ECC1-2204-667A-13D0677C8ABA}"/>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Content Placeholder 9">
            <a:extLst>
              <a:ext uri="{FF2B5EF4-FFF2-40B4-BE49-F238E27FC236}">
                <a16:creationId xmlns:a16="http://schemas.microsoft.com/office/drawing/2014/main" id="{53DB668A-D306-1979-7B54-D6450CCFC149}"/>
              </a:ext>
            </a:extLst>
          </p:cNvPr>
          <p:cNvSpPr>
            <a:spLocks noGrp="1"/>
          </p:cNvSpPr>
          <p:nvPr>
            <p:ph idx="1"/>
          </p:nvPr>
        </p:nvSpPr>
        <p:spPr>
          <a:xfrm>
            <a:off x="4743450" y="-1022191"/>
            <a:ext cx="819150" cy="1179513"/>
          </a:xfrm>
        </p:spPr>
        <p:txBody>
          <a:bodyPr vert="horz" lIns="91440" tIns="45720" rIns="91440" bIns="45720" rtlCol="0" anchor="t">
            <a:noAutofit/>
          </a:bodyPr>
          <a:lstStyle/>
          <a:p>
            <a:pPr marL="0" indent="0">
              <a:buNone/>
            </a:pPr>
            <a:r>
              <a:rPr lang="ja-JP" altLang="en-US" b="1" dirty="0">
                <a:solidFill>
                  <a:schemeClr val="tx1">
                    <a:lumMod val="95000"/>
                    <a:lumOff val="5000"/>
                  </a:schemeClr>
                </a:solidFill>
                <a:ea typeface="游ゴシック"/>
              </a:rPr>
              <a:t>型</a:t>
            </a:r>
            <a:endParaRPr lang="en-US" b="1" dirty="0">
              <a:solidFill>
                <a:schemeClr val="tx1">
                  <a:lumMod val="95000"/>
                  <a:lumOff val="5000"/>
                </a:schemeClr>
              </a:solidFill>
              <a:ea typeface="游ゴシック"/>
            </a:endParaRPr>
          </a:p>
        </p:txBody>
      </p:sp>
      <p:sp>
        <p:nvSpPr>
          <p:cNvPr id="5" name="コンテンツ プレースホルダー 2">
            <a:extLst>
              <a:ext uri="{FF2B5EF4-FFF2-40B4-BE49-F238E27FC236}">
                <a16:creationId xmlns:a16="http://schemas.microsoft.com/office/drawing/2014/main" id="{6D054D4D-CA13-9D36-10A1-1278B933DA2F}"/>
              </a:ext>
            </a:extLst>
          </p:cNvPr>
          <p:cNvSpPr txBox="1">
            <a:spLocks/>
          </p:cNvSpPr>
          <p:nvPr/>
        </p:nvSpPr>
        <p:spPr>
          <a:xfrm>
            <a:off x="838200" y="-1022191"/>
            <a:ext cx="10515600" cy="54718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a:solidFill>
                  <a:schemeClr val="bg2">
                    <a:lumMod val="10000"/>
                  </a:schemeClr>
                </a:solidFill>
                <a:latin typeface="Noto Sans JP"/>
                <a:ea typeface="Noto Sans JP"/>
              </a:rPr>
              <a:t>クイズ</a:t>
            </a:r>
            <a:r>
              <a:rPr lang="en-US" altLang="ja-JP" b="1" dirty="0">
                <a:solidFill>
                  <a:schemeClr val="bg2">
                    <a:lumMod val="10000"/>
                  </a:schemeClr>
                </a:solidFill>
                <a:latin typeface="Noto Sans JP"/>
                <a:ea typeface="Noto Sans JP"/>
              </a:rPr>
              <a:t>: </a:t>
            </a:r>
            <a:r>
              <a:rPr lang="ja-JP" altLang="en-US" b="1" dirty="0">
                <a:solidFill>
                  <a:schemeClr val="bg2">
                    <a:lumMod val="10000"/>
                  </a:schemeClr>
                </a:solidFill>
                <a:latin typeface="Noto Sans JP"/>
                <a:ea typeface="Noto Sans JP"/>
              </a:rPr>
              <a:t>次のうち RPC の　チェックがもっとも速いのは？</a:t>
            </a:r>
            <a:endParaRPr lang="en-US" altLang="ja-JP" b="1" dirty="0">
              <a:solidFill>
                <a:schemeClr val="bg2">
                  <a:lumMod val="10000"/>
                </a:schemeClr>
              </a:solidFill>
              <a:latin typeface="Noto Sans JP"/>
              <a:ea typeface="Noto Sans JP"/>
            </a:endParaRPr>
          </a:p>
        </p:txBody>
      </p:sp>
      <p:grpSp>
        <p:nvGrpSpPr>
          <p:cNvPr id="11" name="グループ化 21">
            <a:extLst>
              <a:ext uri="{FF2B5EF4-FFF2-40B4-BE49-F238E27FC236}">
                <a16:creationId xmlns:a16="http://schemas.microsoft.com/office/drawing/2014/main" id="{2A0103FB-38F4-A015-61F7-297417D96C48}"/>
              </a:ext>
            </a:extLst>
          </p:cNvPr>
          <p:cNvGrpSpPr/>
          <p:nvPr/>
        </p:nvGrpSpPr>
        <p:grpSpPr>
          <a:xfrm>
            <a:off x="1014299" y="3429000"/>
            <a:ext cx="3794615" cy="1421363"/>
            <a:chOff x="1014299" y="4358662"/>
            <a:chExt cx="3794615" cy="1421363"/>
          </a:xfrm>
        </p:grpSpPr>
        <p:pic>
          <p:nvPicPr>
            <p:cNvPr id="7" name="Picture 4" descr="Hono - Web 標準に基づいた Web フレームワーク">
              <a:extLst>
                <a:ext uri="{FF2B5EF4-FFF2-40B4-BE49-F238E27FC236}">
                  <a16:creationId xmlns:a16="http://schemas.microsoft.com/office/drawing/2014/main" id="{A4140689-226B-53E1-7181-A2D48ACFB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299" y="4358662"/>
              <a:ext cx="1103646" cy="1421363"/>
            </a:xfrm>
            <a:prstGeom prst="rect">
              <a:avLst/>
            </a:prstGeom>
            <a:noFill/>
            <a:extLst>
              <a:ext uri="{909E8E84-426E-40DD-AFC4-6F175D3DCCD1}">
                <a14:hiddenFill xmlns:a14="http://schemas.microsoft.com/office/drawing/2010/main">
                  <a:solidFill>
                    <a:srgbClr val="FFFFFF"/>
                  </a:solidFill>
                </a14:hiddenFill>
              </a:ext>
            </a:extLst>
          </p:spPr>
        </p:pic>
        <p:sp>
          <p:nvSpPr>
            <p:cNvPr id="8" name="コンテンツ プレースホルダー 2">
              <a:extLst>
                <a:ext uri="{FF2B5EF4-FFF2-40B4-BE49-F238E27FC236}">
                  <a16:creationId xmlns:a16="http://schemas.microsoft.com/office/drawing/2014/main" id="{7F06BB54-7B97-B73F-94DE-8DB1C3815200}"/>
                </a:ext>
              </a:extLst>
            </p:cNvPr>
            <p:cNvSpPr txBox="1">
              <a:spLocks/>
            </p:cNvSpPr>
            <p:nvPr/>
          </p:nvSpPr>
          <p:spPr>
            <a:xfrm>
              <a:off x="2275312" y="4897756"/>
              <a:ext cx="2533602" cy="547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300" b="1" dirty="0">
                  <a:solidFill>
                    <a:schemeClr val="tx1">
                      <a:lumMod val="95000"/>
                      <a:lumOff val="5000"/>
                    </a:schemeClr>
                  </a:solidFill>
                  <a:latin typeface="Noto Sans JP" panose="020B0200000000000000" pitchFamily="50" charset="-128"/>
                  <a:ea typeface="Noto Sans JP" panose="020B0200000000000000" pitchFamily="50" charset="-128"/>
                </a:rPr>
                <a:t>Hono</a:t>
              </a:r>
            </a:p>
          </p:txBody>
        </p:sp>
      </p:grpSp>
      <p:grpSp>
        <p:nvGrpSpPr>
          <p:cNvPr id="16" name="グループ化 16">
            <a:extLst>
              <a:ext uri="{FF2B5EF4-FFF2-40B4-BE49-F238E27FC236}">
                <a16:creationId xmlns:a16="http://schemas.microsoft.com/office/drawing/2014/main" id="{DB089AA4-154E-872A-2EA6-E579ED198567}"/>
              </a:ext>
            </a:extLst>
          </p:cNvPr>
          <p:cNvGrpSpPr/>
          <p:nvPr/>
        </p:nvGrpSpPr>
        <p:grpSpPr>
          <a:xfrm>
            <a:off x="12466320" y="2499338"/>
            <a:ext cx="2836763" cy="1418381"/>
            <a:chOff x="856931" y="2499338"/>
            <a:chExt cx="2836763" cy="1418381"/>
          </a:xfrm>
        </p:grpSpPr>
        <p:pic>
          <p:nvPicPr>
            <p:cNvPr id="13" name="Picture 2" descr="elysia · GitHub">
              <a:extLst>
                <a:ext uri="{FF2B5EF4-FFF2-40B4-BE49-F238E27FC236}">
                  <a16:creationId xmlns:a16="http://schemas.microsoft.com/office/drawing/2014/main" id="{8C8BD5D1-EBC9-23F6-A809-B308C999B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931" y="2499338"/>
              <a:ext cx="1418381" cy="1418381"/>
            </a:xfrm>
            <a:prstGeom prst="rect">
              <a:avLst/>
            </a:prstGeom>
            <a:noFill/>
            <a:extLst>
              <a:ext uri="{909E8E84-426E-40DD-AFC4-6F175D3DCCD1}">
                <a14:hiddenFill xmlns:a14="http://schemas.microsoft.com/office/drawing/2010/main">
                  <a:solidFill>
                    <a:srgbClr val="FFFFFF"/>
                  </a:solidFill>
                </a14:hiddenFill>
              </a:ext>
            </a:extLst>
          </p:spPr>
        </p:pic>
        <p:sp>
          <p:nvSpPr>
            <p:cNvPr id="14" name="コンテンツ プレースホルダー 2">
              <a:extLst>
                <a:ext uri="{FF2B5EF4-FFF2-40B4-BE49-F238E27FC236}">
                  <a16:creationId xmlns:a16="http://schemas.microsoft.com/office/drawing/2014/main" id="{D2E3A97A-1DCD-C339-7CB4-702F8CEC7F04}"/>
                </a:ext>
              </a:extLst>
            </p:cNvPr>
            <p:cNvSpPr txBox="1">
              <a:spLocks/>
            </p:cNvSpPr>
            <p:nvPr/>
          </p:nvSpPr>
          <p:spPr>
            <a:xfrm>
              <a:off x="2275313" y="2942309"/>
              <a:ext cx="1418381" cy="547185"/>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600" b="1" dirty="0">
                  <a:solidFill>
                    <a:schemeClr val="tx1">
                      <a:lumMod val="95000"/>
                      <a:lumOff val="5000"/>
                    </a:schemeClr>
                  </a:solidFill>
                  <a:ea typeface="Noto Sans JP"/>
                </a:rPr>
                <a:t>Elysia</a:t>
              </a:r>
              <a:endParaRPr lang="en-US" altLang="ja-JP" sz="3600" b="1" dirty="0">
                <a:solidFill>
                  <a:schemeClr val="tx1">
                    <a:lumMod val="95000"/>
                    <a:lumOff val="5000"/>
                  </a:schemeClr>
                </a:solidFill>
                <a:latin typeface="Noto Sans JP" panose="020B0200000000000000" pitchFamily="50" charset="-128"/>
                <a:ea typeface="Noto Sans JP" panose="020B0200000000000000" pitchFamily="50" charset="-128"/>
              </a:endParaRPr>
            </a:p>
          </p:txBody>
        </p:sp>
      </p:grpSp>
      <p:pic>
        <p:nvPicPr>
          <p:cNvPr id="3" name="Picture 2">
            <a:extLst>
              <a:ext uri="{FF2B5EF4-FFF2-40B4-BE49-F238E27FC236}">
                <a16:creationId xmlns:a16="http://schemas.microsoft.com/office/drawing/2014/main" id="{3F14014C-6698-4A62-C651-DD78CA55B2D0}"/>
              </a:ext>
            </a:extLst>
          </p:cNvPr>
          <p:cNvPicPr>
            <a:picLocks noChangeAspect="1"/>
          </p:cNvPicPr>
          <p:nvPr/>
        </p:nvPicPr>
        <p:blipFill>
          <a:blip r:embed="rId5"/>
          <a:srcRect t="34615" r="74981" b="8242"/>
          <a:stretch>
            <a:fillRect/>
          </a:stretch>
        </p:blipFill>
        <p:spPr>
          <a:xfrm>
            <a:off x="16785238" y="2518115"/>
            <a:ext cx="1430010" cy="1420922"/>
          </a:xfrm>
          <a:prstGeom prst="rect">
            <a:avLst/>
          </a:prstGeom>
        </p:spPr>
      </p:pic>
      <p:sp>
        <p:nvSpPr>
          <p:cNvPr id="15" name="コンテンツ プレースホルダー 2">
            <a:extLst>
              <a:ext uri="{FF2B5EF4-FFF2-40B4-BE49-F238E27FC236}">
                <a16:creationId xmlns:a16="http://schemas.microsoft.com/office/drawing/2014/main" id="{6A623117-7719-B15F-5A1B-3FDAC5690CCE}"/>
              </a:ext>
            </a:extLst>
          </p:cNvPr>
          <p:cNvSpPr txBox="1">
            <a:spLocks/>
          </p:cNvSpPr>
          <p:nvPr/>
        </p:nvSpPr>
        <p:spPr>
          <a:xfrm>
            <a:off x="18425171" y="2954571"/>
            <a:ext cx="1418381" cy="547185"/>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600" b="1" dirty="0" err="1">
                <a:solidFill>
                  <a:schemeClr val="tx1">
                    <a:lumMod val="95000"/>
                    <a:lumOff val="5000"/>
                  </a:schemeClr>
                </a:solidFill>
                <a:ea typeface="Noto Sans JP"/>
              </a:rPr>
              <a:t>oRPC</a:t>
            </a:r>
            <a:endParaRPr lang="en-US" altLang="ja-JP" sz="3600" b="1" dirty="0" err="1">
              <a:solidFill>
                <a:schemeClr val="tx1">
                  <a:lumMod val="95000"/>
                  <a:lumOff val="5000"/>
                </a:schemeClr>
              </a:solidFill>
              <a:latin typeface="Noto Sans JP" panose="020B0200000000000000" pitchFamily="50" charset="-128"/>
              <a:ea typeface="Noto Sans JP" panose="020B0200000000000000" pitchFamily="50" charset="-128"/>
            </a:endParaRPr>
          </a:p>
        </p:txBody>
      </p:sp>
      <p:sp>
        <p:nvSpPr>
          <p:cNvPr id="18" name="コンテンツ プレースホルダー 2">
            <a:extLst>
              <a:ext uri="{FF2B5EF4-FFF2-40B4-BE49-F238E27FC236}">
                <a16:creationId xmlns:a16="http://schemas.microsoft.com/office/drawing/2014/main" id="{7429074B-4CE4-2E57-2BC1-C520809EE050}"/>
              </a:ext>
            </a:extLst>
          </p:cNvPr>
          <p:cNvSpPr txBox="1">
            <a:spLocks/>
          </p:cNvSpPr>
          <p:nvPr/>
        </p:nvSpPr>
        <p:spPr>
          <a:xfrm>
            <a:off x="18442687" y="4890226"/>
            <a:ext cx="1418381" cy="547185"/>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3600" b="1" dirty="0" err="1">
                <a:solidFill>
                  <a:schemeClr val="tx1">
                    <a:lumMod val="95000"/>
                    <a:lumOff val="5000"/>
                  </a:schemeClr>
                </a:solidFill>
                <a:ea typeface="Noto Sans JP"/>
              </a:rPr>
              <a:t>tRPC</a:t>
            </a:r>
            <a:endParaRPr lang="en-US" dirty="0" err="1"/>
          </a:p>
        </p:txBody>
      </p:sp>
      <p:pic>
        <p:nvPicPr>
          <p:cNvPr id="20" name="Picture 19" descr="tRPC.io 🧙️ Logo &amp; Brand Assets (SVG, PNG and vector) - Brandfetch">
            <a:extLst>
              <a:ext uri="{FF2B5EF4-FFF2-40B4-BE49-F238E27FC236}">
                <a16:creationId xmlns:a16="http://schemas.microsoft.com/office/drawing/2014/main" id="{FCDF2DBD-3C7A-9146-31EE-B94FB64702EA}"/>
              </a:ext>
            </a:extLst>
          </p:cNvPr>
          <p:cNvPicPr>
            <a:picLocks noChangeAspect="1"/>
          </p:cNvPicPr>
          <p:nvPr/>
        </p:nvPicPr>
        <p:blipFill>
          <a:blip r:embed="rId6"/>
          <a:stretch>
            <a:fillRect/>
          </a:stretch>
        </p:blipFill>
        <p:spPr>
          <a:xfrm>
            <a:off x="16957897" y="4441988"/>
            <a:ext cx="1258504" cy="1240987"/>
          </a:xfrm>
          <a:prstGeom prst="rect">
            <a:avLst/>
          </a:prstGeom>
        </p:spPr>
      </p:pic>
      <p:sp>
        <p:nvSpPr>
          <p:cNvPr id="12" name="テキスト ボックス 11">
            <a:extLst>
              <a:ext uri="{FF2B5EF4-FFF2-40B4-BE49-F238E27FC236}">
                <a16:creationId xmlns:a16="http://schemas.microsoft.com/office/drawing/2014/main" id="{948BEF1A-29F4-0321-3891-0E3B9CDAC237}"/>
              </a:ext>
            </a:extLst>
          </p:cNvPr>
          <p:cNvSpPr txBox="1"/>
          <p:nvPr/>
        </p:nvSpPr>
        <p:spPr>
          <a:xfrm>
            <a:off x="18582538" y="5335945"/>
            <a:ext cx="1103646" cy="369332"/>
          </a:xfrm>
          <a:prstGeom prst="rect">
            <a:avLst/>
          </a:prstGeom>
          <a:noFill/>
        </p:spPr>
        <p:txBody>
          <a:bodyPr wrap="square" rtlCol="0">
            <a:spAutoFit/>
          </a:bodyPr>
          <a:lstStyle/>
          <a:p>
            <a:pPr algn="r"/>
            <a:r>
              <a:rPr lang="en-US" altLang="ja-JP" dirty="0">
                <a:latin typeface="Noto Sans JP" panose="020B0200000000000000" pitchFamily="50" charset="-128"/>
                <a:ea typeface="Noto Sans JP" panose="020B0200000000000000" pitchFamily="50" charset="-128"/>
              </a:rPr>
              <a:t>0.18s</a:t>
            </a:r>
          </a:p>
        </p:txBody>
      </p:sp>
      <p:sp>
        <p:nvSpPr>
          <p:cNvPr id="17" name="テキスト ボックス 16">
            <a:extLst>
              <a:ext uri="{FF2B5EF4-FFF2-40B4-BE49-F238E27FC236}">
                <a16:creationId xmlns:a16="http://schemas.microsoft.com/office/drawing/2014/main" id="{D42C4A1D-DC4F-E560-B80B-D34E6CBD6BDD}"/>
              </a:ext>
            </a:extLst>
          </p:cNvPr>
          <p:cNvSpPr txBox="1"/>
          <p:nvPr/>
        </p:nvSpPr>
        <p:spPr>
          <a:xfrm>
            <a:off x="18739906" y="3429000"/>
            <a:ext cx="1103646" cy="369332"/>
          </a:xfrm>
          <a:prstGeom prst="rect">
            <a:avLst/>
          </a:prstGeom>
          <a:noFill/>
        </p:spPr>
        <p:txBody>
          <a:bodyPr wrap="square" rtlCol="0">
            <a:spAutoFit/>
          </a:bodyPr>
          <a:lstStyle/>
          <a:p>
            <a:pPr algn="r"/>
            <a:r>
              <a:rPr lang="en-US" altLang="ja-JP" dirty="0">
                <a:latin typeface="Noto Sans JP" panose="020B0200000000000000" pitchFamily="50" charset="-128"/>
                <a:ea typeface="Noto Sans JP" panose="020B0200000000000000" pitchFamily="50" charset="-128"/>
              </a:rPr>
              <a:t>0.16s</a:t>
            </a:r>
          </a:p>
        </p:txBody>
      </p:sp>
      <p:sp>
        <p:nvSpPr>
          <p:cNvPr id="19" name="テキスト ボックス 18">
            <a:extLst>
              <a:ext uri="{FF2B5EF4-FFF2-40B4-BE49-F238E27FC236}">
                <a16:creationId xmlns:a16="http://schemas.microsoft.com/office/drawing/2014/main" id="{1509BAD2-B59D-C780-97C0-A718408E24FF}"/>
              </a:ext>
            </a:extLst>
          </p:cNvPr>
          <p:cNvSpPr txBox="1"/>
          <p:nvPr/>
        </p:nvSpPr>
        <p:spPr>
          <a:xfrm>
            <a:off x="14172492" y="3429000"/>
            <a:ext cx="1103646" cy="369332"/>
          </a:xfrm>
          <a:prstGeom prst="rect">
            <a:avLst/>
          </a:prstGeom>
          <a:noFill/>
        </p:spPr>
        <p:txBody>
          <a:bodyPr wrap="square" rtlCol="0">
            <a:spAutoFit/>
          </a:bodyPr>
          <a:lstStyle/>
          <a:p>
            <a:pPr algn="r"/>
            <a:r>
              <a:rPr lang="en-US" altLang="ja-JP" dirty="0">
                <a:latin typeface="Noto Sans JP" panose="020B0200000000000000" pitchFamily="50" charset="-128"/>
                <a:ea typeface="Noto Sans JP" panose="020B0200000000000000" pitchFamily="50" charset="-128"/>
              </a:rPr>
              <a:t>0.48s</a:t>
            </a:r>
          </a:p>
        </p:txBody>
      </p:sp>
      <p:pic>
        <p:nvPicPr>
          <p:cNvPr id="21" name="図 20">
            <a:extLst>
              <a:ext uri="{FF2B5EF4-FFF2-40B4-BE49-F238E27FC236}">
                <a16:creationId xmlns:a16="http://schemas.microsoft.com/office/drawing/2014/main" id="{0CA94D52-CA4F-91A8-44F0-DD8CD19CBA2F}"/>
              </a:ext>
            </a:extLst>
          </p:cNvPr>
          <p:cNvPicPr>
            <a:picLocks noChangeAspect="1"/>
          </p:cNvPicPr>
          <p:nvPr/>
        </p:nvPicPr>
        <p:blipFill>
          <a:blip r:embed="rId7"/>
          <a:stretch>
            <a:fillRect/>
          </a:stretch>
        </p:blipFill>
        <p:spPr>
          <a:xfrm>
            <a:off x="5479328" y="2530819"/>
            <a:ext cx="4086455" cy="3530576"/>
          </a:xfrm>
          <a:prstGeom prst="rect">
            <a:avLst/>
          </a:prstGeom>
        </p:spPr>
      </p:pic>
    </p:spTree>
    <p:extLst>
      <p:ext uri="{BB962C8B-B14F-4D97-AF65-F5344CB8AC3E}">
        <p14:creationId xmlns:p14="http://schemas.microsoft.com/office/powerpoint/2010/main" val="3661130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FF612-A446-96D7-B096-FBC3BB64D8C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C3E240A-1D79-EB61-1693-1C4BB1DB3901}"/>
              </a:ext>
            </a:extLst>
          </p:cNvPr>
          <p:cNvSpPr>
            <a:spLocks noGrp="1"/>
          </p:cNvSpPr>
          <p:nvPr>
            <p:ph type="title"/>
          </p:nvPr>
        </p:nvSpPr>
        <p:spPr/>
        <p:txBody>
          <a:bodyPr/>
          <a:lstStyle/>
          <a:p>
            <a:r>
              <a:rPr lang="en-US" altLang="ja-JP" b="1" dirty="0">
                <a:latin typeface="Noto Sans JP" panose="020B0200000000000000" pitchFamily="50" charset="-128"/>
                <a:ea typeface="Noto Sans JP"/>
              </a:rPr>
              <a:t>Hono </a:t>
            </a:r>
            <a:r>
              <a:rPr lang="ja-JP" altLang="en-US" b="1">
                <a:latin typeface="Noto Sans JP" panose="020B0200000000000000" pitchFamily="50" charset="-128"/>
                <a:ea typeface="Noto Sans JP"/>
              </a:rPr>
              <a:t>は遅いかもしれない</a:t>
            </a:r>
            <a:endParaRPr kumimoji="1" lang="ja-JP" altLang="en-US"/>
          </a:p>
        </p:txBody>
      </p:sp>
      <p:sp>
        <p:nvSpPr>
          <p:cNvPr id="4" name="正方形/長方形 3">
            <a:extLst>
              <a:ext uri="{FF2B5EF4-FFF2-40B4-BE49-F238E27FC236}">
                <a16:creationId xmlns:a16="http://schemas.microsoft.com/office/drawing/2014/main" id="{36DDEDB8-938A-B398-BB26-3ACF9E2A30CF}"/>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Content Placeholder 9">
            <a:extLst>
              <a:ext uri="{FF2B5EF4-FFF2-40B4-BE49-F238E27FC236}">
                <a16:creationId xmlns:a16="http://schemas.microsoft.com/office/drawing/2014/main" id="{BC491992-A669-FAF8-2016-0B5292251C10}"/>
              </a:ext>
            </a:extLst>
          </p:cNvPr>
          <p:cNvSpPr>
            <a:spLocks noGrp="1"/>
          </p:cNvSpPr>
          <p:nvPr>
            <p:ph idx="1"/>
          </p:nvPr>
        </p:nvSpPr>
        <p:spPr>
          <a:xfrm>
            <a:off x="4743450" y="-1022191"/>
            <a:ext cx="819150" cy="1179513"/>
          </a:xfrm>
        </p:spPr>
        <p:txBody>
          <a:bodyPr vert="horz" lIns="91440" tIns="45720" rIns="91440" bIns="45720" rtlCol="0" anchor="t">
            <a:noAutofit/>
          </a:bodyPr>
          <a:lstStyle/>
          <a:p>
            <a:pPr marL="0" indent="0">
              <a:buNone/>
            </a:pPr>
            <a:r>
              <a:rPr lang="ja-JP" altLang="en-US" b="1" dirty="0">
                <a:solidFill>
                  <a:schemeClr val="tx1">
                    <a:lumMod val="95000"/>
                    <a:lumOff val="5000"/>
                  </a:schemeClr>
                </a:solidFill>
                <a:ea typeface="游ゴシック"/>
              </a:rPr>
              <a:t>型</a:t>
            </a:r>
            <a:endParaRPr lang="en-US" b="1" dirty="0">
              <a:solidFill>
                <a:schemeClr val="tx1">
                  <a:lumMod val="95000"/>
                  <a:lumOff val="5000"/>
                </a:schemeClr>
              </a:solidFill>
              <a:ea typeface="游ゴシック"/>
            </a:endParaRPr>
          </a:p>
        </p:txBody>
      </p:sp>
      <p:sp>
        <p:nvSpPr>
          <p:cNvPr id="5" name="コンテンツ プレースホルダー 2">
            <a:extLst>
              <a:ext uri="{FF2B5EF4-FFF2-40B4-BE49-F238E27FC236}">
                <a16:creationId xmlns:a16="http://schemas.microsoft.com/office/drawing/2014/main" id="{DF5E4638-8474-33FC-B517-25B7145559D7}"/>
              </a:ext>
            </a:extLst>
          </p:cNvPr>
          <p:cNvSpPr txBox="1">
            <a:spLocks/>
          </p:cNvSpPr>
          <p:nvPr/>
        </p:nvSpPr>
        <p:spPr>
          <a:xfrm>
            <a:off x="838200" y="-1022191"/>
            <a:ext cx="10515600" cy="54718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a:solidFill>
                  <a:schemeClr val="bg2">
                    <a:lumMod val="10000"/>
                  </a:schemeClr>
                </a:solidFill>
                <a:latin typeface="Noto Sans JP"/>
                <a:ea typeface="Noto Sans JP"/>
              </a:rPr>
              <a:t>クイズ</a:t>
            </a:r>
            <a:r>
              <a:rPr lang="en-US" altLang="ja-JP" b="1" dirty="0">
                <a:solidFill>
                  <a:schemeClr val="bg2">
                    <a:lumMod val="10000"/>
                  </a:schemeClr>
                </a:solidFill>
                <a:latin typeface="Noto Sans JP"/>
                <a:ea typeface="Noto Sans JP"/>
              </a:rPr>
              <a:t>: </a:t>
            </a:r>
            <a:r>
              <a:rPr lang="ja-JP" altLang="en-US" b="1" dirty="0">
                <a:solidFill>
                  <a:schemeClr val="bg2">
                    <a:lumMod val="10000"/>
                  </a:schemeClr>
                </a:solidFill>
                <a:latin typeface="Noto Sans JP"/>
                <a:ea typeface="Noto Sans JP"/>
              </a:rPr>
              <a:t>次のうち RPC の　チェックがもっとも速いのは？</a:t>
            </a:r>
            <a:endParaRPr lang="en-US" altLang="ja-JP" b="1" dirty="0">
              <a:solidFill>
                <a:schemeClr val="bg2">
                  <a:lumMod val="10000"/>
                </a:schemeClr>
              </a:solidFill>
              <a:latin typeface="Noto Sans JP"/>
              <a:ea typeface="Noto Sans JP"/>
            </a:endParaRPr>
          </a:p>
        </p:txBody>
      </p:sp>
      <p:grpSp>
        <p:nvGrpSpPr>
          <p:cNvPr id="11" name="グループ化 21">
            <a:extLst>
              <a:ext uri="{FF2B5EF4-FFF2-40B4-BE49-F238E27FC236}">
                <a16:creationId xmlns:a16="http://schemas.microsoft.com/office/drawing/2014/main" id="{9E02DDDA-831F-8323-65EB-72FFEFE775CF}"/>
              </a:ext>
            </a:extLst>
          </p:cNvPr>
          <p:cNvGrpSpPr/>
          <p:nvPr/>
        </p:nvGrpSpPr>
        <p:grpSpPr>
          <a:xfrm>
            <a:off x="1014299" y="3429000"/>
            <a:ext cx="3794615" cy="1421363"/>
            <a:chOff x="1014299" y="4358662"/>
            <a:chExt cx="3794615" cy="1421363"/>
          </a:xfrm>
        </p:grpSpPr>
        <p:pic>
          <p:nvPicPr>
            <p:cNvPr id="7" name="Picture 4" descr="Hono - Web 標準に基づいた Web フレームワーク">
              <a:extLst>
                <a:ext uri="{FF2B5EF4-FFF2-40B4-BE49-F238E27FC236}">
                  <a16:creationId xmlns:a16="http://schemas.microsoft.com/office/drawing/2014/main" id="{FCA55400-C927-CDDB-C261-8B807779E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4299" y="4358662"/>
              <a:ext cx="1103646" cy="1421363"/>
            </a:xfrm>
            <a:prstGeom prst="rect">
              <a:avLst/>
            </a:prstGeom>
            <a:noFill/>
            <a:extLst>
              <a:ext uri="{909E8E84-426E-40DD-AFC4-6F175D3DCCD1}">
                <a14:hiddenFill xmlns:a14="http://schemas.microsoft.com/office/drawing/2010/main">
                  <a:solidFill>
                    <a:srgbClr val="FFFFFF"/>
                  </a:solidFill>
                </a14:hiddenFill>
              </a:ext>
            </a:extLst>
          </p:spPr>
        </p:pic>
        <p:sp>
          <p:nvSpPr>
            <p:cNvPr id="8" name="コンテンツ プレースホルダー 2">
              <a:extLst>
                <a:ext uri="{FF2B5EF4-FFF2-40B4-BE49-F238E27FC236}">
                  <a16:creationId xmlns:a16="http://schemas.microsoft.com/office/drawing/2014/main" id="{8483C474-5A2E-6404-2F52-B4176A3F09DB}"/>
                </a:ext>
              </a:extLst>
            </p:cNvPr>
            <p:cNvSpPr txBox="1">
              <a:spLocks/>
            </p:cNvSpPr>
            <p:nvPr/>
          </p:nvSpPr>
          <p:spPr>
            <a:xfrm>
              <a:off x="2275312" y="4897756"/>
              <a:ext cx="2533602" cy="547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3300" b="1" dirty="0">
                  <a:solidFill>
                    <a:schemeClr val="tx1">
                      <a:lumMod val="95000"/>
                      <a:lumOff val="5000"/>
                    </a:schemeClr>
                  </a:solidFill>
                  <a:latin typeface="Noto Sans JP" panose="020B0200000000000000" pitchFamily="50" charset="-128"/>
                  <a:ea typeface="Noto Sans JP" panose="020B0200000000000000" pitchFamily="50" charset="-128"/>
                </a:rPr>
                <a:t>Hono</a:t>
              </a:r>
            </a:p>
          </p:txBody>
        </p:sp>
      </p:grpSp>
      <p:pic>
        <p:nvPicPr>
          <p:cNvPr id="9" name="図 8">
            <a:extLst>
              <a:ext uri="{FF2B5EF4-FFF2-40B4-BE49-F238E27FC236}">
                <a16:creationId xmlns:a16="http://schemas.microsoft.com/office/drawing/2014/main" id="{FD054EC0-973B-54D7-0971-09B944472BBA}"/>
              </a:ext>
            </a:extLst>
          </p:cNvPr>
          <p:cNvPicPr>
            <a:picLocks noChangeAspect="1"/>
          </p:cNvPicPr>
          <p:nvPr/>
        </p:nvPicPr>
        <p:blipFill>
          <a:blip r:embed="rId4"/>
          <a:stretch>
            <a:fillRect/>
          </a:stretch>
        </p:blipFill>
        <p:spPr>
          <a:xfrm>
            <a:off x="933981" y="1898491"/>
            <a:ext cx="3256416" cy="4487332"/>
          </a:xfrm>
          <a:prstGeom prst="rect">
            <a:avLst/>
          </a:prstGeom>
        </p:spPr>
      </p:pic>
      <p:pic>
        <p:nvPicPr>
          <p:cNvPr id="23" name="図 22">
            <a:extLst>
              <a:ext uri="{FF2B5EF4-FFF2-40B4-BE49-F238E27FC236}">
                <a16:creationId xmlns:a16="http://schemas.microsoft.com/office/drawing/2014/main" id="{F4D68CD3-18C1-1D65-E220-8A44CA9FA4D7}"/>
              </a:ext>
            </a:extLst>
          </p:cNvPr>
          <p:cNvPicPr>
            <a:picLocks noChangeAspect="1"/>
          </p:cNvPicPr>
          <p:nvPr/>
        </p:nvPicPr>
        <p:blipFill>
          <a:blip r:embed="rId5"/>
          <a:stretch>
            <a:fillRect/>
          </a:stretch>
        </p:blipFill>
        <p:spPr>
          <a:xfrm>
            <a:off x="5465219" y="1716429"/>
            <a:ext cx="4562489" cy="4776446"/>
          </a:xfrm>
          <a:prstGeom prst="rect">
            <a:avLst/>
          </a:prstGeom>
        </p:spPr>
      </p:pic>
    </p:spTree>
    <p:extLst>
      <p:ext uri="{BB962C8B-B14F-4D97-AF65-F5344CB8AC3E}">
        <p14:creationId xmlns:p14="http://schemas.microsoft.com/office/powerpoint/2010/main" val="33068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20ECB-89E7-CFFB-782E-33AC040B4A6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F4719CD-0BA9-380A-DA10-0CBBE70A789B}"/>
              </a:ext>
            </a:extLst>
          </p:cNvPr>
          <p:cNvSpPr>
            <a:spLocks noGrp="1"/>
          </p:cNvSpPr>
          <p:nvPr>
            <p:ph type="title"/>
          </p:nvPr>
        </p:nvSpPr>
        <p:spPr>
          <a:xfrm>
            <a:off x="838200" y="2563727"/>
            <a:ext cx="10515600" cy="1730546"/>
          </a:xfrm>
        </p:spPr>
        <p:txBody>
          <a:bodyPr>
            <a:normAutofit fontScale="90000"/>
          </a:bodyPr>
          <a:lstStyle/>
          <a:p>
            <a:r>
              <a:rPr kumimoji="1" lang="en-US" altLang="ja-JP" sz="6000" b="1" dirty="0">
                <a:latin typeface="Noto Sans JP" panose="020B0200000000000000" pitchFamily="50" charset="-128"/>
                <a:ea typeface="Noto Sans JP"/>
              </a:rPr>
              <a:t>Hono </a:t>
            </a:r>
            <a:r>
              <a:rPr kumimoji="1" lang="ja-JP" altLang="en-US" sz="6000" b="1" dirty="0">
                <a:latin typeface="Noto Sans JP" panose="020B0200000000000000" pitchFamily="50" charset="-128"/>
                <a:ea typeface="Noto Sans JP"/>
              </a:rPr>
              <a:t>は </a:t>
            </a:r>
            <a:r>
              <a:rPr kumimoji="1" lang="en-US" altLang="ja-JP" sz="6000" b="1" dirty="0">
                <a:latin typeface="Noto Sans JP" panose="020B0200000000000000" pitchFamily="50" charset="-128"/>
                <a:ea typeface="Noto Sans JP"/>
              </a:rPr>
              <a:t>Not Easy </a:t>
            </a:r>
            <a:r>
              <a:rPr kumimoji="1" lang="ja-JP" altLang="en-US" sz="6000" b="1" dirty="0">
                <a:latin typeface="Noto Sans JP" panose="020B0200000000000000" pitchFamily="50" charset="-128"/>
                <a:ea typeface="Noto Sans JP"/>
              </a:rPr>
              <a:t>かもしれない</a:t>
            </a:r>
            <a:endParaRPr kumimoji="1" lang="ja-JP" altLang="en-US" sz="6000" b="1" dirty="0">
              <a:latin typeface="Noto Sans JP" panose="020B0200000000000000" pitchFamily="50" charset="-128"/>
              <a:ea typeface="Noto Sans JP" panose="020B0200000000000000" pitchFamily="50" charset="-128"/>
            </a:endParaRPr>
          </a:p>
        </p:txBody>
      </p:sp>
      <p:sp>
        <p:nvSpPr>
          <p:cNvPr id="4" name="正方形/長方形 3">
            <a:extLst>
              <a:ext uri="{FF2B5EF4-FFF2-40B4-BE49-F238E27FC236}">
                <a16:creationId xmlns:a16="http://schemas.microsoft.com/office/drawing/2014/main" id="{C7BE82BB-7007-FE9F-BD98-8ED1AD3F378E}"/>
              </a:ext>
            </a:extLst>
          </p:cNvPr>
          <p:cNvSpPr/>
          <p:nvPr/>
        </p:nvSpPr>
        <p:spPr>
          <a:xfrm>
            <a:off x="978833" y="4017363"/>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36125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71833-5452-381D-E871-40A5959711B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1524E05-7DAE-E8DB-34B2-DF39DA372479}"/>
              </a:ext>
            </a:extLst>
          </p:cNvPr>
          <p:cNvSpPr>
            <a:spLocks noGrp="1"/>
          </p:cNvSpPr>
          <p:nvPr>
            <p:ph type="title"/>
          </p:nvPr>
        </p:nvSpPr>
        <p:spPr/>
        <p:txBody>
          <a:bodyPr/>
          <a:lstStyle/>
          <a:p>
            <a:r>
              <a:rPr lang="en-US" altLang="ja-JP" b="1" dirty="0">
                <a:latin typeface="Noto Sans JP" panose="020B0200000000000000" pitchFamily="50" charset="-128"/>
                <a:ea typeface="Noto Sans JP"/>
              </a:rPr>
              <a:t>Hono </a:t>
            </a:r>
            <a:r>
              <a:rPr lang="ja-JP" altLang="en-US" b="1" dirty="0">
                <a:latin typeface="Noto Sans JP" panose="020B0200000000000000" pitchFamily="50" charset="-128"/>
                <a:ea typeface="Noto Sans JP"/>
              </a:rPr>
              <a:t>は </a:t>
            </a:r>
            <a:r>
              <a:rPr lang="en-US" altLang="ja-JP" b="1" dirty="0">
                <a:latin typeface="Noto Sans JP" panose="020B0200000000000000" pitchFamily="50" charset="-128"/>
                <a:ea typeface="Noto Sans JP"/>
              </a:rPr>
              <a:t>Not Easy </a:t>
            </a:r>
            <a:r>
              <a:rPr lang="ja-JP" altLang="en-US" b="1" dirty="0">
                <a:latin typeface="Noto Sans JP" panose="020B0200000000000000" pitchFamily="50" charset="-128"/>
                <a:ea typeface="Noto Sans JP"/>
              </a:rPr>
              <a:t>かもしれない</a:t>
            </a:r>
            <a:endParaRPr kumimoji="1" lang="ja-JP" altLang="en-US" dirty="0"/>
          </a:p>
        </p:txBody>
      </p:sp>
      <p:sp>
        <p:nvSpPr>
          <p:cNvPr id="4" name="正方形/長方形 3">
            <a:extLst>
              <a:ext uri="{FF2B5EF4-FFF2-40B4-BE49-F238E27FC236}">
                <a16:creationId xmlns:a16="http://schemas.microsoft.com/office/drawing/2014/main" id="{8F89F745-ED06-BDE7-326A-7721CDDD5343}"/>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Content Placeholder 9">
            <a:extLst>
              <a:ext uri="{FF2B5EF4-FFF2-40B4-BE49-F238E27FC236}">
                <a16:creationId xmlns:a16="http://schemas.microsoft.com/office/drawing/2014/main" id="{5184C4E9-F3C1-22B9-706C-B9B1A3BA5068}"/>
              </a:ext>
            </a:extLst>
          </p:cNvPr>
          <p:cNvSpPr>
            <a:spLocks noGrp="1"/>
          </p:cNvSpPr>
          <p:nvPr>
            <p:ph idx="1"/>
          </p:nvPr>
        </p:nvSpPr>
        <p:spPr>
          <a:xfrm>
            <a:off x="4743450" y="-1022191"/>
            <a:ext cx="819150" cy="1179513"/>
          </a:xfrm>
        </p:spPr>
        <p:txBody>
          <a:bodyPr vert="horz" lIns="91440" tIns="45720" rIns="91440" bIns="45720" rtlCol="0" anchor="t">
            <a:noAutofit/>
          </a:bodyPr>
          <a:lstStyle/>
          <a:p>
            <a:pPr marL="0" indent="0">
              <a:buNone/>
            </a:pPr>
            <a:r>
              <a:rPr lang="ja-JP" altLang="en-US" b="1" dirty="0">
                <a:solidFill>
                  <a:schemeClr val="tx1">
                    <a:lumMod val="95000"/>
                    <a:lumOff val="5000"/>
                  </a:schemeClr>
                </a:solidFill>
                <a:ea typeface="游ゴシック"/>
              </a:rPr>
              <a:t>型</a:t>
            </a:r>
            <a:endParaRPr lang="en-US" b="1" dirty="0">
              <a:solidFill>
                <a:schemeClr val="tx1">
                  <a:lumMod val="95000"/>
                  <a:lumOff val="5000"/>
                </a:schemeClr>
              </a:solidFill>
              <a:ea typeface="游ゴシック"/>
            </a:endParaRPr>
          </a:p>
        </p:txBody>
      </p:sp>
      <p:sp>
        <p:nvSpPr>
          <p:cNvPr id="5" name="コンテンツ プレースホルダー 2">
            <a:extLst>
              <a:ext uri="{FF2B5EF4-FFF2-40B4-BE49-F238E27FC236}">
                <a16:creationId xmlns:a16="http://schemas.microsoft.com/office/drawing/2014/main" id="{CDCB4F40-4B28-5709-4DAD-E2B238A658E9}"/>
              </a:ext>
            </a:extLst>
          </p:cNvPr>
          <p:cNvSpPr txBox="1">
            <a:spLocks/>
          </p:cNvSpPr>
          <p:nvPr/>
        </p:nvSpPr>
        <p:spPr>
          <a:xfrm>
            <a:off x="838200" y="-1022191"/>
            <a:ext cx="10515600" cy="54718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a:solidFill>
                  <a:schemeClr val="bg2">
                    <a:lumMod val="10000"/>
                  </a:schemeClr>
                </a:solidFill>
                <a:latin typeface="Noto Sans JP"/>
                <a:ea typeface="Noto Sans JP"/>
              </a:rPr>
              <a:t>クイズ</a:t>
            </a:r>
            <a:r>
              <a:rPr lang="en-US" altLang="ja-JP" b="1" dirty="0">
                <a:solidFill>
                  <a:schemeClr val="bg2">
                    <a:lumMod val="10000"/>
                  </a:schemeClr>
                </a:solidFill>
                <a:latin typeface="Noto Sans JP"/>
                <a:ea typeface="Noto Sans JP"/>
              </a:rPr>
              <a:t>: </a:t>
            </a:r>
            <a:r>
              <a:rPr lang="ja-JP" altLang="en-US" b="1" dirty="0">
                <a:solidFill>
                  <a:schemeClr val="bg2">
                    <a:lumMod val="10000"/>
                  </a:schemeClr>
                </a:solidFill>
                <a:latin typeface="Noto Sans JP"/>
                <a:ea typeface="Noto Sans JP"/>
              </a:rPr>
              <a:t>次のうち RPC の　チェックがもっとも速いのは？</a:t>
            </a:r>
            <a:endParaRPr lang="en-US" altLang="ja-JP" b="1" dirty="0">
              <a:solidFill>
                <a:schemeClr val="bg2">
                  <a:lumMod val="10000"/>
                </a:schemeClr>
              </a:solidFill>
              <a:latin typeface="Noto Sans JP"/>
              <a:ea typeface="Noto Sans JP"/>
            </a:endParaRPr>
          </a:p>
        </p:txBody>
      </p:sp>
      <p:sp>
        <p:nvSpPr>
          <p:cNvPr id="9" name="タイトル 1">
            <a:extLst>
              <a:ext uri="{FF2B5EF4-FFF2-40B4-BE49-F238E27FC236}">
                <a16:creationId xmlns:a16="http://schemas.microsoft.com/office/drawing/2014/main" id="{8FE5A4D2-9EFC-EFAD-5653-CA6F3548DE58}"/>
              </a:ext>
            </a:extLst>
          </p:cNvPr>
          <p:cNvSpPr txBox="1">
            <a:spLocks/>
          </p:cNvSpPr>
          <p:nvPr/>
        </p:nvSpPr>
        <p:spPr>
          <a:xfrm>
            <a:off x="572433" y="334797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6600" b="1" dirty="0">
                <a:solidFill>
                  <a:schemeClr val="tx1">
                    <a:lumMod val="85000"/>
                    <a:lumOff val="15000"/>
                  </a:schemeClr>
                </a:solidFill>
                <a:latin typeface="Noto Sans JP" panose="020B0200000000000000" pitchFamily="50" charset="-128"/>
                <a:ea typeface="Noto Sans JP"/>
              </a:rPr>
              <a:t>Simple vs Easy</a:t>
            </a:r>
            <a:endParaRPr lang="ja-JP" altLang="en-US" sz="6600" dirty="0">
              <a:solidFill>
                <a:schemeClr val="tx1">
                  <a:lumMod val="85000"/>
                  <a:lumOff val="15000"/>
                </a:schemeClr>
              </a:solidFill>
            </a:endParaRPr>
          </a:p>
        </p:txBody>
      </p:sp>
    </p:spTree>
    <p:extLst>
      <p:ext uri="{BB962C8B-B14F-4D97-AF65-F5344CB8AC3E}">
        <p14:creationId xmlns:p14="http://schemas.microsoft.com/office/powerpoint/2010/main" val="7825809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C1F86-A15A-7BC8-C4F4-4D2C1160A2C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4E583D5-ADF9-52F1-17CD-6ABCB25B5545}"/>
              </a:ext>
            </a:extLst>
          </p:cNvPr>
          <p:cNvSpPr>
            <a:spLocks noGrp="1"/>
          </p:cNvSpPr>
          <p:nvPr>
            <p:ph type="title"/>
          </p:nvPr>
        </p:nvSpPr>
        <p:spPr/>
        <p:txBody>
          <a:bodyPr/>
          <a:lstStyle/>
          <a:p>
            <a:r>
              <a:rPr lang="en-US" altLang="ja-JP" b="1" dirty="0">
                <a:latin typeface="Noto Sans JP" panose="020B0200000000000000" pitchFamily="50" charset="-128"/>
                <a:ea typeface="Noto Sans JP"/>
              </a:rPr>
              <a:t>Hono </a:t>
            </a:r>
            <a:r>
              <a:rPr lang="ja-JP" altLang="en-US" b="1" dirty="0">
                <a:latin typeface="Noto Sans JP" panose="020B0200000000000000" pitchFamily="50" charset="-128"/>
                <a:ea typeface="Noto Sans JP"/>
              </a:rPr>
              <a:t>は </a:t>
            </a:r>
            <a:r>
              <a:rPr lang="en-US" altLang="ja-JP" b="1" dirty="0">
                <a:latin typeface="Noto Sans JP" panose="020B0200000000000000" pitchFamily="50" charset="-128"/>
                <a:ea typeface="Noto Sans JP"/>
              </a:rPr>
              <a:t>Not Easy </a:t>
            </a:r>
            <a:r>
              <a:rPr lang="ja-JP" altLang="en-US" b="1" dirty="0">
                <a:latin typeface="Noto Sans JP" panose="020B0200000000000000" pitchFamily="50" charset="-128"/>
                <a:ea typeface="Noto Sans JP"/>
              </a:rPr>
              <a:t>かもしれない</a:t>
            </a:r>
            <a:endParaRPr kumimoji="1" lang="ja-JP" altLang="en-US" dirty="0"/>
          </a:p>
        </p:txBody>
      </p:sp>
      <p:sp>
        <p:nvSpPr>
          <p:cNvPr id="4" name="正方形/長方形 3">
            <a:extLst>
              <a:ext uri="{FF2B5EF4-FFF2-40B4-BE49-F238E27FC236}">
                <a16:creationId xmlns:a16="http://schemas.microsoft.com/office/drawing/2014/main" id="{7E21D8EC-8733-2E3A-42D8-76DC58BF2BFE}"/>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Content Placeholder 9">
            <a:extLst>
              <a:ext uri="{FF2B5EF4-FFF2-40B4-BE49-F238E27FC236}">
                <a16:creationId xmlns:a16="http://schemas.microsoft.com/office/drawing/2014/main" id="{9470AC1A-0BB1-9F68-4D22-2C4195629D67}"/>
              </a:ext>
            </a:extLst>
          </p:cNvPr>
          <p:cNvSpPr>
            <a:spLocks noGrp="1"/>
          </p:cNvSpPr>
          <p:nvPr>
            <p:ph idx="1"/>
          </p:nvPr>
        </p:nvSpPr>
        <p:spPr>
          <a:xfrm>
            <a:off x="4743450" y="-1022191"/>
            <a:ext cx="819150" cy="1179513"/>
          </a:xfrm>
        </p:spPr>
        <p:txBody>
          <a:bodyPr vert="horz" lIns="91440" tIns="45720" rIns="91440" bIns="45720" rtlCol="0" anchor="t">
            <a:noAutofit/>
          </a:bodyPr>
          <a:lstStyle/>
          <a:p>
            <a:pPr marL="0" indent="0">
              <a:buNone/>
            </a:pPr>
            <a:r>
              <a:rPr lang="ja-JP" altLang="en-US" b="1" dirty="0">
                <a:solidFill>
                  <a:schemeClr val="tx1">
                    <a:lumMod val="95000"/>
                    <a:lumOff val="5000"/>
                  </a:schemeClr>
                </a:solidFill>
                <a:ea typeface="游ゴシック"/>
              </a:rPr>
              <a:t>型</a:t>
            </a:r>
            <a:endParaRPr lang="en-US" b="1" dirty="0">
              <a:solidFill>
                <a:schemeClr val="tx1">
                  <a:lumMod val="95000"/>
                  <a:lumOff val="5000"/>
                </a:schemeClr>
              </a:solidFill>
              <a:ea typeface="游ゴシック"/>
            </a:endParaRPr>
          </a:p>
        </p:txBody>
      </p:sp>
      <p:sp>
        <p:nvSpPr>
          <p:cNvPr id="5" name="コンテンツ プレースホルダー 2">
            <a:extLst>
              <a:ext uri="{FF2B5EF4-FFF2-40B4-BE49-F238E27FC236}">
                <a16:creationId xmlns:a16="http://schemas.microsoft.com/office/drawing/2014/main" id="{C1F26F5B-48E6-3045-3752-BAD0890E768E}"/>
              </a:ext>
            </a:extLst>
          </p:cNvPr>
          <p:cNvSpPr txBox="1">
            <a:spLocks/>
          </p:cNvSpPr>
          <p:nvPr/>
        </p:nvSpPr>
        <p:spPr>
          <a:xfrm>
            <a:off x="838200" y="-1022191"/>
            <a:ext cx="10515600" cy="54718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a:solidFill>
                  <a:schemeClr val="bg2">
                    <a:lumMod val="10000"/>
                  </a:schemeClr>
                </a:solidFill>
                <a:latin typeface="Noto Sans JP"/>
                <a:ea typeface="Noto Sans JP"/>
              </a:rPr>
              <a:t>クイズ</a:t>
            </a:r>
            <a:r>
              <a:rPr lang="en-US" altLang="ja-JP" b="1" dirty="0">
                <a:solidFill>
                  <a:schemeClr val="bg2">
                    <a:lumMod val="10000"/>
                  </a:schemeClr>
                </a:solidFill>
                <a:latin typeface="Noto Sans JP"/>
                <a:ea typeface="Noto Sans JP"/>
              </a:rPr>
              <a:t>: </a:t>
            </a:r>
            <a:r>
              <a:rPr lang="ja-JP" altLang="en-US" b="1" dirty="0">
                <a:solidFill>
                  <a:schemeClr val="bg2">
                    <a:lumMod val="10000"/>
                  </a:schemeClr>
                </a:solidFill>
                <a:latin typeface="Noto Sans JP"/>
                <a:ea typeface="Noto Sans JP"/>
              </a:rPr>
              <a:t>次のうち RPC の　チェックがもっとも速いのは？</a:t>
            </a:r>
            <a:endParaRPr lang="en-US" altLang="ja-JP" b="1" dirty="0">
              <a:solidFill>
                <a:schemeClr val="bg2">
                  <a:lumMod val="10000"/>
                </a:schemeClr>
              </a:solidFill>
              <a:latin typeface="Noto Sans JP"/>
              <a:ea typeface="Noto Sans JP"/>
            </a:endParaRPr>
          </a:p>
        </p:txBody>
      </p:sp>
      <p:pic>
        <p:nvPicPr>
          <p:cNvPr id="23" name="図 22">
            <a:extLst>
              <a:ext uri="{FF2B5EF4-FFF2-40B4-BE49-F238E27FC236}">
                <a16:creationId xmlns:a16="http://schemas.microsoft.com/office/drawing/2014/main" id="{38AA3479-B7D1-6D38-695B-8E41322C4139}"/>
              </a:ext>
            </a:extLst>
          </p:cNvPr>
          <p:cNvPicPr>
            <a:picLocks noChangeAspect="1"/>
          </p:cNvPicPr>
          <p:nvPr/>
        </p:nvPicPr>
        <p:blipFill>
          <a:blip r:embed="rId3"/>
          <a:stretch>
            <a:fillRect/>
          </a:stretch>
        </p:blipFill>
        <p:spPr>
          <a:xfrm>
            <a:off x="1896801" y="1690688"/>
            <a:ext cx="8055235" cy="4567474"/>
          </a:xfrm>
          <a:prstGeom prst="rect">
            <a:avLst/>
          </a:prstGeom>
        </p:spPr>
      </p:pic>
      <p:sp>
        <p:nvSpPr>
          <p:cNvPr id="25" name="テキスト ボックス 24">
            <a:extLst>
              <a:ext uri="{FF2B5EF4-FFF2-40B4-BE49-F238E27FC236}">
                <a16:creationId xmlns:a16="http://schemas.microsoft.com/office/drawing/2014/main" id="{4E1A17F2-8D60-E58C-E46D-E637B8CBC6F3}"/>
              </a:ext>
            </a:extLst>
          </p:cNvPr>
          <p:cNvSpPr txBox="1"/>
          <p:nvPr/>
        </p:nvSpPr>
        <p:spPr>
          <a:xfrm>
            <a:off x="1805137" y="6336183"/>
            <a:ext cx="9282896" cy="307777"/>
          </a:xfrm>
          <a:prstGeom prst="rect">
            <a:avLst/>
          </a:prstGeom>
          <a:noFill/>
        </p:spPr>
        <p:txBody>
          <a:bodyPr wrap="square">
            <a:spAutoFit/>
          </a:bodyPr>
          <a:lstStyle/>
          <a:p>
            <a:r>
              <a:rPr lang="en-US" altLang="ja-JP" sz="1400" dirty="0">
                <a:solidFill>
                  <a:schemeClr val="tx1">
                    <a:lumMod val="85000"/>
                    <a:lumOff val="15000"/>
                  </a:schemeClr>
                </a:solidFill>
                <a:hlinkClick r:id="rId4">
                  <a:extLst>
                    <a:ext uri="{A12FA001-AC4F-418D-AE19-62706E023703}">
                      <ahyp:hlinkClr xmlns:ahyp="http://schemas.microsoft.com/office/drawing/2018/hyperlinkcolor" val="tx"/>
                    </a:ext>
                  </a:extLst>
                </a:hlinkClick>
              </a:rPr>
              <a:t>https://elysiajs.com/migrate/from-hono</a:t>
            </a:r>
            <a:endParaRPr lang="ja-JP" altLang="en-US" sz="1400" dirty="0">
              <a:solidFill>
                <a:schemeClr val="tx1">
                  <a:lumMod val="85000"/>
                  <a:lumOff val="15000"/>
                </a:schemeClr>
              </a:solidFill>
            </a:endParaRPr>
          </a:p>
        </p:txBody>
      </p:sp>
      <p:sp>
        <p:nvSpPr>
          <p:cNvPr id="9" name="タイトル 1">
            <a:extLst>
              <a:ext uri="{FF2B5EF4-FFF2-40B4-BE49-F238E27FC236}">
                <a16:creationId xmlns:a16="http://schemas.microsoft.com/office/drawing/2014/main" id="{B1EA0C72-7A13-9668-E390-C3A853A0A461}"/>
              </a:ext>
            </a:extLst>
          </p:cNvPr>
          <p:cNvSpPr txBox="1">
            <a:spLocks/>
          </p:cNvSpPr>
          <p:nvPr/>
        </p:nvSpPr>
        <p:spPr>
          <a:xfrm>
            <a:off x="572433" y="45045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3600" b="1" dirty="0">
                <a:solidFill>
                  <a:schemeClr val="bg1"/>
                </a:solidFill>
                <a:latin typeface="Noto Sans JP" panose="020B0200000000000000" pitchFamily="50" charset="-128"/>
                <a:ea typeface="Noto Sans JP"/>
              </a:rPr>
              <a:t>Simple vs Easy</a:t>
            </a:r>
            <a:endParaRPr lang="ja-JP" altLang="en-US" sz="3600" dirty="0">
              <a:solidFill>
                <a:schemeClr val="bg1"/>
              </a:solidFill>
            </a:endParaRPr>
          </a:p>
        </p:txBody>
      </p:sp>
    </p:spTree>
    <p:extLst>
      <p:ext uri="{BB962C8B-B14F-4D97-AF65-F5344CB8AC3E}">
        <p14:creationId xmlns:p14="http://schemas.microsoft.com/office/powerpoint/2010/main" val="16372728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8DB56-18A6-A831-59E7-174CBC78A535}"/>
            </a:ext>
          </a:extLst>
        </p:cNvPr>
        <p:cNvGrpSpPr/>
        <p:nvPr/>
      </p:nvGrpSpPr>
      <p:grpSpPr>
        <a:xfrm>
          <a:off x="0" y="0"/>
          <a:ext cx="0" cy="0"/>
          <a:chOff x="0" y="0"/>
          <a:chExt cx="0" cy="0"/>
        </a:xfrm>
      </p:grpSpPr>
      <p:pic>
        <p:nvPicPr>
          <p:cNvPr id="6" name="図 5">
            <a:extLst>
              <a:ext uri="{FF2B5EF4-FFF2-40B4-BE49-F238E27FC236}">
                <a16:creationId xmlns:a16="http://schemas.microsoft.com/office/drawing/2014/main" id="{DAC797A4-09D8-C1BE-4B05-AADCC0032A77}"/>
              </a:ext>
            </a:extLst>
          </p:cNvPr>
          <p:cNvPicPr>
            <a:picLocks noChangeAspect="1"/>
          </p:cNvPicPr>
          <p:nvPr/>
        </p:nvPicPr>
        <p:blipFill>
          <a:blip r:embed="rId3"/>
          <a:stretch>
            <a:fillRect/>
          </a:stretch>
        </p:blipFill>
        <p:spPr>
          <a:xfrm>
            <a:off x="2833442" y="1640669"/>
            <a:ext cx="6525116" cy="4698317"/>
          </a:xfrm>
          <a:prstGeom prst="rect">
            <a:avLst/>
          </a:prstGeom>
        </p:spPr>
      </p:pic>
      <p:sp>
        <p:nvSpPr>
          <p:cNvPr id="2" name="タイトル 1">
            <a:extLst>
              <a:ext uri="{FF2B5EF4-FFF2-40B4-BE49-F238E27FC236}">
                <a16:creationId xmlns:a16="http://schemas.microsoft.com/office/drawing/2014/main" id="{216D0858-6A4E-1B19-6640-93D1AF4F2872}"/>
              </a:ext>
            </a:extLst>
          </p:cNvPr>
          <p:cNvSpPr>
            <a:spLocks noGrp="1"/>
          </p:cNvSpPr>
          <p:nvPr>
            <p:ph type="title"/>
          </p:nvPr>
        </p:nvSpPr>
        <p:spPr/>
        <p:txBody>
          <a:bodyPr/>
          <a:lstStyle/>
          <a:p>
            <a:r>
              <a:rPr lang="en-US" altLang="ja-JP" b="1" dirty="0">
                <a:latin typeface="Noto Sans JP" panose="020B0200000000000000" pitchFamily="50" charset="-128"/>
                <a:ea typeface="Noto Sans JP"/>
              </a:rPr>
              <a:t>Hono </a:t>
            </a:r>
            <a:r>
              <a:rPr lang="ja-JP" altLang="en-US" b="1" dirty="0">
                <a:latin typeface="Noto Sans JP" panose="020B0200000000000000" pitchFamily="50" charset="-128"/>
                <a:ea typeface="Noto Sans JP"/>
              </a:rPr>
              <a:t>は </a:t>
            </a:r>
            <a:r>
              <a:rPr lang="en-US" altLang="ja-JP" b="1" dirty="0">
                <a:latin typeface="Noto Sans JP" panose="020B0200000000000000" pitchFamily="50" charset="-128"/>
                <a:ea typeface="Noto Sans JP"/>
              </a:rPr>
              <a:t>Not Easy </a:t>
            </a:r>
            <a:r>
              <a:rPr lang="ja-JP" altLang="en-US" b="1" dirty="0">
                <a:latin typeface="Noto Sans JP" panose="020B0200000000000000" pitchFamily="50" charset="-128"/>
                <a:ea typeface="Noto Sans JP"/>
              </a:rPr>
              <a:t>かもしれない</a:t>
            </a:r>
            <a:endParaRPr kumimoji="1" lang="ja-JP" altLang="en-US" dirty="0"/>
          </a:p>
        </p:txBody>
      </p:sp>
      <p:sp>
        <p:nvSpPr>
          <p:cNvPr id="4" name="正方形/長方形 3">
            <a:extLst>
              <a:ext uri="{FF2B5EF4-FFF2-40B4-BE49-F238E27FC236}">
                <a16:creationId xmlns:a16="http://schemas.microsoft.com/office/drawing/2014/main" id="{5E54DB27-A405-19DD-2FFA-D0AF6C9F7FBA}"/>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Content Placeholder 9">
            <a:extLst>
              <a:ext uri="{FF2B5EF4-FFF2-40B4-BE49-F238E27FC236}">
                <a16:creationId xmlns:a16="http://schemas.microsoft.com/office/drawing/2014/main" id="{9BF0AF5E-37A2-33A7-96BA-1C852F4003E3}"/>
              </a:ext>
            </a:extLst>
          </p:cNvPr>
          <p:cNvSpPr>
            <a:spLocks noGrp="1"/>
          </p:cNvSpPr>
          <p:nvPr>
            <p:ph idx="1"/>
          </p:nvPr>
        </p:nvSpPr>
        <p:spPr>
          <a:xfrm>
            <a:off x="4743450" y="-1022191"/>
            <a:ext cx="819150" cy="1179513"/>
          </a:xfrm>
        </p:spPr>
        <p:txBody>
          <a:bodyPr vert="horz" lIns="91440" tIns="45720" rIns="91440" bIns="45720" rtlCol="0" anchor="t">
            <a:noAutofit/>
          </a:bodyPr>
          <a:lstStyle/>
          <a:p>
            <a:pPr marL="0" indent="0">
              <a:buNone/>
            </a:pPr>
            <a:r>
              <a:rPr lang="ja-JP" altLang="en-US" b="1" dirty="0">
                <a:solidFill>
                  <a:schemeClr val="tx1">
                    <a:lumMod val="95000"/>
                    <a:lumOff val="5000"/>
                  </a:schemeClr>
                </a:solidFill>
                <a:ea typeface="游ゴシック"/>
              </a:rPr>
              <a:t>型</a:t>
            </a:r>
            <a:endParaRPr lang="en-US" b="1" dirty="0">
              <a:solidFill>
                <a:schemeClr val="tx1">
                  <a:lumMod val="95000"/>
                  <a:lumOff val="5000"/>
                </a:schemeClr>
              </a:solidFill>
              <a:ea typeface="游ゴシック"/>
            </a:endParaRPr>
          </a:p>
        </p:txBody>
      </p:sp>
      <p:sp>
        <p:nvSpPr>
          <p:cNvPr id="5" name="コンテンツ プレースホルダー 2">
            <a:extLst>
              <a:ext uri="{FF2B5EF4-FFF2-40B4-BE49-F238E27FC236}">
                <a16:creationId xmlns:a16="http://schemas.microsoft.com/office/drawing/2014/main" id="{84F274D0-5122-8456-A11B-C0C021D73638}"/>
              </a:ext>
            </a:extLst>
          </p:cNvPr>
          <p:cNvSpPr txBox="1">
            <a:spLocks/>
          </p:cNvSpPr>
          <p:nvPr/>
        </p:nvSpPr>
        <p:spPr>
          <a:xfrm>
            <a:off x="838200" y="-1022191"/>
            <a:ext cx="10515600" cy="54718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a:solidFill>
                  <a:schemeClr val="bg2">
                    <a:lumMod val="10000"/>
                  </a:schemeClr>
                </a:solidFill>
                <a:latin typeface="Noto Sans JP"/>
                <a:ea typeface="Noto Sans JP"/>
              </a:rPr>
              <a:t>クイズ</a:t>
            </a:r>
            <a:r>
              <a:rPr lang="en-US" altLang="ja-JP" b="1" dirty="0">
                <a:solidFill>
                  <a:schemeClr val="bg2">
                    <a:lumMod val="10000"/>
                  </a:schemeClr>
                </a:solidFill>
                <a:latin typeface="Noto Sans JP"/>
                <a:ea typeface="Noto Sans JP"/>
              </a:rPr>
              <a:t>: </a:t>
            </a:r>
            <a:r>
              <a:rPr lang="ja-JP" altLang="en-US" b="1" dirty="0">
                <a:solidFill>
                  <a:schemeClr val="bg2">
                    <a:lumMod val="10000"/>
                  </a:schemeClr>
                </a:solidFill>
                <a:latin typeface="Noto Sans JP"/>
                <a:ea typeface="Noto Sans JP"/>
              </a:rPr>
              <a:t>次のうち RPC の　チェックがもっとも速いのは？</a:t>
            </a:r>
            <a:endParaRPr lang="en-US" altLang="ja-JP" b="1" dirty="0">
              <a:solidFill>
                <a:schemeClr val="bg2">
                  <a:lumMod val="10000"/>
                </a:schemeClr>
              </a:solidFill>
              <a:latin typeface="Noto Sans JP"/>
              <a:ea typeface="Noto Sans JP"/>
            </a:endParaRPr>
          </a:p>
        </p:txBody>
      </p:sp>
      <p:sp>
        <p:nvSpPr>
          <p:cNvPr id="25" name="テキスト ボックス 24">
            <a:extLst>
              <a:ext uri="{FF2B5EF4-FFF2-40B4-BE49-F238E27FC236}">
                <a16:creationId xmlns:a16="http://schemas.microsoft.com/office/drawing/2014/main" id="{3685A4EF-6E69-B758-A770-1CC06EC01180}"/>
              </a:ext>
            </a:extLst>
          </p:cNvPr>
          <p:cNvSpPr txBox="1"/>
          <p:nvPr/>
        </p:nvSpPr>
        <p:spPr>
          <a:xfrm>
            <a:off x="2741625" y="6338986"/>
            <a:ext cx="9282896" cy="307777"/>
          </a:xfrm>
          <a:prstGeom prst="rect">
            <a:avLst/>
          </a:prstGeom>
          <a:noFill/>
        </p:spPr>
        <p:txBody>
          <a:bodyPr wrap="square">
            <a:spAutoFit/>
          </a:bodyPr>
          <a:lstStyle/>
          <a:p>
            <a:r>
              <a:rPr lang="en-US" altLang="ja-JP" sz="1400" dirty="0">
                <a:solidFill>
                  <a:schemeClr val="tx1">
                    <a:lumMod val="85000"/>
                    <a:lumOff val="15000"/>
                  </a:schemeClr>
                </a:solidFill>
                <a:hlinkClick r:id="rId4">
                  <a:extLst>
                    <a:ext uri="{A12FA001-AC4F-418D-AE19-62706E023703}">
                      <ahyp:hlinkClr xmlns:ahyp="http://schemas.microsoft.com/office/drawing/2018/hyperlinkcolor" val="tx"/>
                    </a:ext>
                  </a:extLst>
                </a:hlinkClick>
              </a:rPr>
              <a:t>https://elysiajs.com/migrate/from-hono</a:t>
            </a:r>
            <a:endParaRPr lang="ja-JP" altLang="en-US" sz="1400" dirty="0">
              <a:solidFill>
                <a:schemeClr val="tx1">
                  <a:lumMod val="85000"/>
                  <a:lumOff val="15000"/>
                </a:schemeClr>
              </a:solidFill>
            </a:endParaRPr>
          </a:p>
        </p:txBody>
      </p:sp>
      <p:sp>
        <p:nvSpPr>
          <p:cNvPr id="9" name="タイトル 1">
            <a:extLst>
              <a:ext uri="{FF2B5EF4-FFF2-40B4-BE49-F238E27FC236}">
                <a16:creationId xmlns:a16="http://schemas.microsoft.com/office/drawing/2014/main" id="{F18FB0C8-F3FE-FD7B-05E7-975D677DC513}"/>
              </a:ext>
            </a:extLst>
          </p:cNvPr>
          <p:cNvSpPr txBox="1">
            <a:spLocks/>
          </p:cNvSpPr>
          <p:nvPr/>
        </p:nvSpPr>
        <p:spPr>
          <a:xfrm>
            <a:off x="572433" y="45045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en-US" altLang="ja-JP" sz="3600" b="1" dirty="0">
                <a:solidFill>
                  <a:schemeClr val="bg1"/>
                </a:solidFill>
                <a:latin typeface="Noto Sans JP" panose="020B0200000000000000" pitchFamily="50" charset="-128"/>
                <a:ea typeface="Noto Sans JP"/>
              </a:rPr>
              <a:t>Simple vs Easy</a:t>
            </a:r>
            <a:endParaRPr lang="ja-JP" altLang="en-US" sz="3600" dirty="0">
              <a:solidFill>
                <a:schemeClr val="bg1"/>
              </a:solidFill>
            </a:endParaRPr>
          </a:p>
        </p:txBody>
      </p:sp>
    </p:spTree>
    <p:extLst>
      <p:ext uri="{BB962C8B-B14F-4D97-AF65-F5344CB8AC3E}">
        <p14:creationId xmlns:p14="http://schemas.microsoft.com/office/powerpoint/2010/main" val="11408706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97C6C58-DB15-9A15-7CB1-EBA663BFF8F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0B1BFDA-304F-967C-C233-36611B751DE9}"/>
              </a:ext>
            </a:extLst>
          </p:cNvPr>
          <p:cNvSpPr>
            <a:spLocks noGrp="1"/>
          </p:cNvSpPr>
          <p:nvPr>
            <p:ph type="title"/>
          </p:nvPr>
        </p:nvSpPr>
        <p:spPr>
          <a:xfrm>
            <a:off x="838200" y="2563727"/>
            <a:ext cx="10515600" cy="1730546"/>
          </a:xfrm>
        </p:spPr>
        <p:txBody>
          <a:bodyPr>
            <a:normAutofit fontScale="90000"/>
          </a:bodyPr>
          <a:lstStyle/>
          <a:p>
            <a:r>
              <a:rPr kumimoji="1" lang="en-US" altLang="ja-JP" sz="6600" b="1" dirty="0">
                <a:latin typeface="Noto Sans JP" panose="020B0200000000000000" pitchFamily="50" charset="-128"/>
                <a:ea typeface="Noto Sans JP"/>
              </a:rPr>
              <a:t>Hono </a:t>
            </a:r>
            <a:r>
              <a:rPr kumimoji="1" lang="ja-JP" altLang="en-US" sz="6600" b="1" dirty="0">
                <a:latin typeface="Noto Sans JP" panose="020B0200000000000000" pitchFamily="50" charset="-128"/>
                <a:ea typeface="Noto Sans JP"/>
              </a:rPr>
              <a:t>は</a:t>
            </a:r>
            <a:r>
              <a:rPr lang="ja-JP" altLang="en-US" sz="6600" b="1" dirty="0">
                <a:latin typeface="Noto Sans JP" panose="020B0200000000000000" pitchFamily="50" charset="-128"/>
                <a:ea typeface="Noto Sans JP"/>
              </a:rPr>
              <a:t>大きいかもしれない</a:t>
            </a:r>
            <a:endParaRPr lang="ja-JP" altLang="en-US" sz="1200" b="1" dirty="0">
              <a:solidFill>
                <a:srgbClr val="EEF0FF"/>
              </a:solidFill>
              <a:latin typeface="Arial"/>
              <a:ea typeface="Noto Sans JP"/>
              <a:cs typeface="Arial"/>
            </a:endParaRPr>
          </a:p>
        </p:txBody>
      </p:sp>
      <p:sp>
        <p:nvSpPr>
          <p:cNvPr id="4" name="正方形/長方形 3">
            <a:extLst>
              <a:ext uri="{FF2B5EF4-FFF2-40B4-BE49-F238E27FC236}">
                <a16:creationId xmlns:a16="http://schemas.microsoft.com/office/drawing/2014/main" id="{BB58CE16-0854-2837-FD0A-93855D104387}"/>
              </a:ext>
            </a:extLst>
          </p:cNvPr>
          <p:cNvSpPr/>
          <p:nvPr/>
        </p:nvSpPr>
        <p:spPr>
          <a:xfrm>
            <a:off x="978833" y="4017363"/>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54883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06277-4A52-E456-6016-4F3EA8905FAD}"/>
            </a:ext>
          </a:extLst>
        </p:cNvPr>
        <p:cNvGrpSpPr/>
        <p:nvPr/>
      </p:nvGrpSpPr>
      <p:grpSpPr>
        <a:xfrm>
          <a:off x="0" y="0"/>
          <a:ext cx="0" cy="0"/>
          <a:chOff x="0" y="0"/>
          <a:chExt cx="0" cy="0"/>
        </a:xfrm>
      </p:grpSpPr>
      <p:pic>
        <p:nvPicPr>
          <p:cNvPr id="9" name="グラフィックス 8">
            <a:extLst>
              <a:ext uri="{FF2B5EF4-FFF2-40B4-BE49-F238E27FC236}">
                <a16:creationId xmlns:a16="http://schemas.microsoft.com/office/drawing/2014/main" id="{086EA361-1AC3-056F-AE0D-686804EC81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84315" y="-1054285"/>
            <a:ext cx="14270089" cy="14270089"/>
          </a:xfrm>
          <a:prstGeom prst="rect">
            <a:avLst/>
          </a:prstGeom>
        </p:spPr>
      </p:pic>
      <p:sp>
        <p:nvSpPr>
          <p:cNvPr id="2" name="タイトル 1">
            <a:extLst>
              <a:ext uri="{FF2B5EF4-FFF2-40B4-BE49-F238E27FC236}">
                <a16:creationId xmlns:a16="http://schemas.microsoft.com/office/drawing/2014/main" id="{EACEB2FF-5076-92E7-046C-801F2B26C86E}"/>
              </a:ext>
            </a:extLst>
          </p:cNvPr>
          <p:cNvSpPr>
            <a:spLocks noGrp="1"/>
          </p:cNvSpPr>
          <p:nvPr>
            <p:ph type="ctrTitle"/>
          </p:nvPr>
        </p:nvSpPr>
        <p:spPr>
          <a:xfrm>
            <a:off x="571910" y="1756132"/>
            <a:ext cx="2412406" cy="1520468"/>
          </a:xfrm>
        </p:spPr>
        <p:txBody>
          <a:bodyPr>
            <a:noAutofit/>
          </a:bodyPr>
          <a:lstStyle/>
          <a:p>
            <a:pPr algn="l"/>
            <a:r>
              <a:rPr kumimoji="1" lang="en-US" altLang="ja-JP" sz="9600" b="1">
                <a:latin typeface="Urbanist" panose="020B0A04040200000203" pitchFamily="34" charset="0"/>
                <a:ea typeface="Urbanist" panose="020B0A04040200000203" pitchFamily="34" charset="0"/>
                <a:cs typeface="Urbanist" panose="020B0A04040200000203" pitchFamily="34" charset="0"/>
              </a:rPr>
              <a:t>You</a:t>
            </a:r>
            <a:endParaRPr kumimoji="1" lang="ja-JP" altLang="en-US" sz="9600" b="1">
              <a:latin typeface="Urbanist" panose="020B0A04040200000203" pitchFamily="34" charset="0"/>
              <a:ea typeface="Noto Sans JP" panose="020B0200000000000000" pitchFamily="50" charset="-128"/>
              <a:cs typeface="Urbanist" panose="020B0A04040200000203" pitchFamily="34" charset="0"/>
            </a:endParaRPr>
          </a:p>
        </p:txBody>
      </p:sp>
      <p:sp>
        <p:nvSpPr>
          <p:cNvPr id="4" name="正方形/長方形 3">
            <a:extLst>
              <a:ext uri="{FF2B5EF4-FFF2-40B4-BE49-F238E27FC236}">
                <a16:creationId xmlns:a16="http://schemas.microsoft.com/office/drawing/2014/main" id="{CA2F264B-8AAA-C1C3-3381-0AF6675ADF68}"/>
              </a:ext>
            </a:extLst>
          </p:cNvPr>
          <p:cNvSpPr/>
          <p:nvPr/>
        </p:nvSpPr>
        <p:spPr>
          <a:xfrm>
            <a:off x="701040" y="4795018"/>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E76E1F5E-3282-BD33-3362-C553D22433F0}"/>
              </a:ext>
            </a:extLst>
          </p:cNvPr>
          <p:cNvSpPr txBox="1"/>
          <p:nvPr/>
        </p:nvSpPr>
        <p:spPr>
          <a:xfrm>
            <a:off x="571909" y="5043435"/>
            <a:ext cx="6659880" cy="461665"/>
          </a:xfrm>
          <a:prstGeom prst="rect">
            <a:avLst/>
          </a:prstGeom>
          <a:noFill/>
        </p:spPr>
        <p:txBody>
          <a:bodyPr wrap="square">
            <a:spAutoFit/>
          </a:bodyPr>
          <a:lstStyle/>
          <a:p>
            <a:r>
              <a:rPr kumimoji="1" lang="en-US" altLang="ja-JP" sz="2400" b="1">
                <a:solidFill>
                  <a:schemeClr val="bg2">
                    <a:lumMod val="50000"/>
                  </a:schemeClr>
                </a:solidFill>
                <a:latin typeface="Noto Sans JP" panose="020B0200000000000000" pitchFamily="50" charset="-128"/>
                <a:ea typeface="Noto Sans JP" panose="020B0200000000000000" pitchFamily="50" charset="-128"/>
                <a:cs typeface="Urbanist" panose="020B0A04040200000203" pitchFamily="34" charset="0"/>
              </a:rPr>
              <a:t>Shotaro Nakamura</a:t>
            </a:r>
            <a:endParaRPr lang="ja-JP" altLang="en-US" sz="2400">
              <a:solidFill>
                <a:schemeClr val="bg2">
                  <a:lumMod val="50000"/>
                </a:schemeClr>
              </a:solidFill>
              <a:latin typeface="Noto Sans JP" panose="020B0200000000000000" pitchFamily="50" charset="-128"/>
              <a:ea typeface="Noto Sans JP" panose="020B0200000000000000" pitchFamily="50" charset="-128"/>
            </a:endParaRPr>
          </a:p>
        </p:txBody>
      </p:sp>
      <p:sp>
        <p:nvSpPr>
          <p:cNvPr id="7" name="AutoShape 2" descr="炎 絵文字">
            <a:extLst>
              <a:ext uri="{FF2B5EF4-FFF2-40B4-BE49-F238E27FC236}">
                <a16:creationId xmlns:a16="http://schemas.microsoft.com/office/drawing/2014/main" id="{85A52300-3F49-F302-84AA-9263D5F624DF}"/>
              </a:ext>
            </a:extLst>
          </p:cNvPr>
          <p:cNvSpPr>
            <a:spLocks noChangeAspect="1" noChangeArrowheads="1"/>
          </p:cNvSpPr>
          <p:nvPr/>
        </p:nvSpPr>
        <p:spPr bwMode="auto">
          <a:xfrm>
            <a:off x="3444240" y="3276600"/>
            <a:ext cx="2804160" cy="28041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1" name="タイトル 1">
            <a:extLst>
              <a:ext uri="{FF2B5EF4-FFF2-40B4-BE49-F238E27FC236}">
                <a16:creationId xmlns:a16="http://schemas.microsoft.com/office/drawing/2014/main" id="{7A8CFBDF-0A8C-A61F-527D-3FF6F38B1952}"/>
              </a:ext>
            </a:extLst>
          </p:cNvPr>
          <p:cNvSpPr txBox="1">
            <a:spLocks/>
          </p:cNvSpPr>
          <p:nvPr/>
        </p:nvSpPr>
        <p:spPr>
          <a:xfrm>
            <a:off x="701040" y="3171463"/>
            <a:ext cx="11048181" cy="142085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9600" b="1">
                <a:latin typeface="Urbanist" panose="020B0A04040200000203" pitchFamily="34" charset="0"/>
                <a:ea typeface="Urbanist" panose="020B0A04040200000203" pitchFamily="34" charset="0"/>
                <a:cs typeface="Urbanist" panose="020B0A04040200000203" pitchFamily="34" charset="0"/>
              </a:rPr>
              <a:t>Hono</a:t>
            </a:r>
            <a:endParaRPr lang="ja-JP" altLang="en-US" sz="9600" b="1">
              <a:latin typeface="Urbanist" panose="020B0A04040200000203" pitchFamily="34" charset="0"/>
              <a:ea typeface="Noto Sans JP" panose="020B0200000000000000" pitchFamily="50" charset="-128"/>
              <a:cs typeface="Urbanist" panose="020B0A04040200000203" pitchFamily="34" charset="0"/>
            </a:endParaRPr>
          </a:p>
        </p:txBody>
      </p:sp>
      <p:sp>
        <p:nvSpPr>
          <p:cNvPr id="12" name="タイトル 1">
            <a:extLst>
              <a:ext uri="{FF2B5EF4-FFF2-40B4-BE49-F238E27FC236}">
                <a16:creationId xmlns:a16="http://schemas.microsoft.com/office/drawing/2014/main" id="{E35865B4-4D5B-F4F9-368E-60A6F46BD0E3}"/>
              </a:ext>
            </a:extLst>
          </p:cNvPr>
          <p:cNvSpPr txBox="1">
            <a:spLocks/>
          </p:cNvSpPr>
          <p:nvPr/>
        </p:nvSpPr>
        <p:spPr>
          <a:xfrm>
            <a:off x="2907565" y="1756132"/>
            <a:ext cx="3117315" cy="15204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9600" b="1">
                <a:latin typeface="Urbanist" panose="020B0A04040200000203" pitchFamily="34" charset="0"/>
                <a:ea typeface="Urbanist" panose="020B0A04040200000203" pitchFamily="34" charset="0"/>
                <a:cs typeface="Urbanist" panose="020B0A04040200000203" pitchFamily="34" charset="0"/>
              </a:rPr>
              <a:t>Don’t</a:t>
            </a:r>
            <a:endParaRPr lang="ja-JP" altLang="en-US" sz="9600" b="1">
              <a:latin typeface="Urbanist" panose="020B0A04040200000203" pitchFamily="34" charset="0"/>
              <a:ea typeface="Noto Sans JP" panose="020B0200000000000000" pitchFamily="50" charset="-128"/>
              <a:cs typeface="Urbanist" panose="020B0A04040200000203" pitchFamily="34" charset="0"/>
            </a:endParaRPr>
          </a:p>
        </p:txBody>
      </p:sp>
      <p:sp>
        <p:nvSpPr>
          <p:cNvPr id="13" name="タイトル 1">
            <a:extLst>
              <a:ext uri="{FF2B5EF4-FFF2-40B4-BE49-F238E27FC236}">
                <a16:creationId xmlns:a16="http://schemas.microsoft.com/office/drawing/2014/main" id="{312FD9C8-9F11-BD26-2CDF-F7B0778285BF}"/>
              </a:ext>
            </a:extLst>
          </p:cNvPr>
          <p:cNvSpPr txBox="1">
            <a:spLocks/>
          </p:cNvSpPr>
          <p:nvPr/>
        </p:nvSpPr>
        <p:spPr>
          <a:xfrm>
            <a:off x="6024880" y="1756132"/>
            <a:ext cx="7211794" cy="15204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9600" b="1">
                <a:latin typeface="Urbanist" panose="020B0A04040200000203" pitchFamily="34" charset="0"/>
                <a:ea typeface="Urbanist" panose="020B0A04040200000203" pitchFamily="34" charset="0"/>
                <a:cs typeface="Urbanist" panose="020B0A04040200000203" pitchFamily="34" charset="0"/>
              </a:rPr>
              <a:t>Need</a:t>
            </a:r>
            <a:endParaRPr lang="ja-JP" altLang="en-US" sz="9600" b="1">
              <a:latin typeface="Urbanist" panose="020B0A04040200000203" pitchFamily="34" charset="0"/>
              <a:ea typeface="Noto Sans JP" panose="020B0200000000000000" pitchFamily="50" charset="-128"/>
              <a:cs typeface="Urbanist" panose="020B0A04040200000203" pitchFamily="34" charset="0"/>
            </a:endParaRPr>
          </a:p>
        </p:txBody>
      </p:sp>
    </p:spTree>
    <p:extLst>
      <p:ext uri="{BB962C8B-B14F-4D97-AF65-F5344CB8AC3E}">
        <p14:creationId xmlns:p14="http://schemas.microsoft.com/office/powerpoint/2010/main" val="946381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BF1510A-4329-7897-A5D2-06BCEA5FC78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5B736D1-22F7-CAA2-076F-165DF6B29235}"/>
              </a:ext>
            </a:extLst>
          </p:cNvPr>
          <p:cNvSpPr>
            <a:spLocks noGrp="1"/>
          </p:cNvSpPr>
          <p:nvPr>
            <p:ph type="title"/>
          </p:nvPr>
        </p:nvSpPr>
        <p:spPr/>
        <p:txBody>
          <a:bodyPr/>
          <a:lstStyle/>
          <a:p>
            <a:r>
              <a:rPr lang="en-US" altLang="ja-JP" b="1" dirty="0">
                <a:latin typeface="Noto Sans JP" panose="020B0200000000000000" pitchFamily="50" charset="-128"/>
                <a:ea typeface="Noto Sans JP"/>
              </a:rPr>
              <a:t>Hono </a:t>
            </a:r>
            <a:r>
              <a:rPr lang="ja-JP" altLang="en-US" b="1" dirty="0">
                <a:latin typeface="Noto Sans JP" panose="020B0200000000000000" pitchFamily="50" charset="-128"/>
                <a:ea typeface="Noto Sans JP"/>
              </a:rPr>
              <a:t>は大きいかもしれない</a:t>
            </a:r>
            <a:endParaRPr kumimoji="1" lang="ja-JP" altLang="en-US" dirty="0"/>
          </a:p>
        </p:txBody>
      </p:sp>
      <p:sp>
        <p:nvSpPr>
          <p:cNvPr id="4" name="正方形/長方形 3">
            <a:extLst>
              <a:ext uri="{FF2B5EF4-FFF2-40B4-BE49-F238E27FC236}">
                <a16:creationId xmlns:a16="http://schemas.microsoft.com/office/drawing/2014/main" id="{4FCF83AE-8C9E-9C79-0A74-30F73D734004}"/>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Content Placeholder 9">
            <a:extLst>
              <a:ext uri="{FF2B5EF4-FFF2-40B4-BE49-F238E27FC236}">
                <a16:creationId xmlns:a16="http://schemas.microsoft.com/office/drawing/2014/main" id="{96A86481-56DC-BE68-B14D-CEA1A73D5337}"/>
              </a:ext>
            </a:extLst>
          </p:cNvPr>
          <p:cNvSpPr>
            <a:spLocks noGrp="1"/>
          </p:cNvSpPr>
          <p:nvPr>
            <p:ph idx="1"/>
          </p:nvPr>
        </p:nvSpPr>
        <p:spPr>
          <a:xfrm>
            <a:off x="4743450" y="-1022191"/>
            <a:ext cx="819150" cy="1179513"/>
          </a:xfrm>
        </p:spPr>
        <p:txBody>
          <a:bodyPr vert="horz" lIns="91440" tIns="45720" rIns="91440" bIns="45720" rtlCol="0" anchor="t">
            <a:noAutofit/>
          </a:bodyPr>
          <a:lstStyle/>
          <a:p>
            <a:pPr marL="0" indent="0">
              <a:buNone/>
            </a:pPr>
            <a:r>
              <a:rPr lang="ja-JP" altLang="en-US" b="1" dirty="0">
                <a:solidFill>
                  <a:schemeClr val="tx1">
                    <a:lumMod val="95000"/>
                    <a:lumOff val="5000"/>
                  </a:schemeClr>
                </a:solidFill>
                <a:ea typeface="游ゴシック"/>
              </a:rPr>
              <a:t>型</a:t>
            </a:r>
            <a:endParaRPr lang="en-US" b="1" dirty="0">
              <a:solidFill>
                <a:schemeClr val="tx1">
                  <a:lumMod val="95000"/>
                  <a:lumOff val="5000"/>
                </a:schemeClr>
              </a:solidFill>
              <a:ea typeface="游ゴシック"/>
            </a:endParaRPr>
          </a:p>
        </p:txBody>
      </p:sp>
      <p:sp>
        <p:nvSpPr>
          <p:cNvPr id="5" name="コンテンツ プレースホルダー 2">
            <a:extLst>
              <a:ext uri="{FF2B5EF4-FFF2-40B4-BE49-F238E27FC236}">
                <a16:creationId xmlns:a16="http://schemas.microsoft.com/office/drawing/2014/main" id="{F004D714-2DAD-02B1-C86F-B56B4A3337AB}"/>
              </a:ext>
            </a:extLst>
          </p:cNvPr>
          <p:cNvSpPr txBox="1">
            <a:spLocks/>
          </p:cNvSpPr>
          <p:nvPr/>
        </p:nvSpPr>
        <p:spPr>
          <a:xfrm>
            <a:off x="838200" y="-1022191"/>
            <a:ext cx="10515600" cy="54718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b="1" dirty="0">
                <a:solidFill>
                  <a:schemeClr val="bg2">
                    <a:lumMod val="10000"/>
                  </a:schemeClr>
                </a:solidFill>
                <a:latin typeface="Noto Sans JP"/>
                <a:ea typeface="Noto Sans JP"/>
              </a:rPr>
              <a:t>クイズ</a:t>
            </a:r>
            <a:r>
              <a:rPr lang="en-US" altLang="ja-JP" b="1" dirty="0">
                <a:solidFill>
                  <a:schemeClr val="bg2">
                    <a:lumMod val="10000"/>
                  </a:schemeClr>
                </a:solidFill>
                <a:latin typeface="Noto Sans JP"/>
                <a:ea typeface="Noto Sans JP"/>
              </a:rPr>
              <a:t>: </a:t>
            </a:r>
            <a:r>
              <a:rPr lang="ja-JP" altLang="en-US" b="1" dirty="0">
                <a:solidFill>
                  <a:schemeClr val="bg2">
                    <a:lumMod val="10000"/>
                  </a:schemeClr>
                </a:solidFill>
                <a:latin typeface="Noto Sans JP"/>
                <a:ea typeface="Noto Sans JP"/>
              </a:rPr>
              <a:t>次のうち RPC の　チェックがもっとも速いのは？</a:t>
            </a:r>
            <a:endParaRPr lang="en-US" altLang="ja-JP" b="1" dirty="0">
              <a:solidFill>
                <a:schemeClr val="bg2">
                  <a:lumMod val="10000"/>
                </a:schemeClr>
              </a:solidFill>
              <a:latin typeface="Noto Sans JP"/>
              <a:ea typeface="Noto Sans JP"/>
            </a:endParaRPr>
          </a:p>
        </p:txBody>
      </p:sp>
      <p:pic>
        <p:nvPicPr>
          <p:cNvPr id="8" name="図 7">
            <a:extLst>
              <a:ext uri="{FF2B5EF4-FFF2-40B4-BE49-F238E27FC236}">
                <a16:creationId xmlns:a16="http://schemas.microsoft.com/office/drawing/2014/main" id="{F669D3AB-80F4-FA2F-9DA7-74C3C81A6C31}"/>
              </a:ext>
            </a:extLst>
          </p:cNvPr>
          <p:cNvPicPr>
            <a:picLocks noChangeAspect="1"/>
          </p:cNvPicPr>
          <p:nvPr/>
        </p:nvPicPr>
        <p:blipFill>
          <a:blip r:embed="rId3"/>
          <a:stretch>
            <a:fillRect/>
          </a:stretch>
        </p:blipFill>
        <p:spPr>
          <a:xfrm>
            <a:off x="978833" y="1518079"/>
            <a:ext cx="9555866" cy="4974796"/>
          </a:xfrm>
          <a:prstGeom prst="rect">
            <a:avLst/>
          </a:prstGeom>
        </p:spPr>
      </p:pic>
    </p:spTree>
    <p:extLst>
      <p:ext uri="{BB962C8B-B14F-4D97-AF65-F5344CB8AC3E}">
        <p14:creationId xmlns:p14="http://schemas.microsoft.com/office/powerpoint/2010/main" val="11056053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6BF22-DBA8-090B-F5CC-1E7374C2AF0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6628466-D679-D603-A759-8C5D6F993893}"/>
              </a:ext>
            </a:extLst>
          </p:cNvPr>
          <p:cNvSpPr>
            <a:spLocks noGrp="1"/>
          </p:cNvSpPr>
          <p:nvPr>
            <p:ph type="title"/>
          </p:nvPr>
        </p:nvSpPr>
        <p:spPr>
          <a:xfrm>
            <a:off x="838200" y="2563727"/>
            <a:ext cx="10515600" cy="1730546"/>
          </a:xfrm>
        </p:spPr>
        <p:txBody>
          <a:bodyPr>
            <a:normAutofit fontScale="90000"/>
          </a:bodyPr>
          <a:lstStyle/>
          <a:p>
            <a:r>
              <a:rPr kumimoji="1" lang="en-US" altLang="ja-JP" sz="6600" b="1" dirty="0">
                <a:latin typeface="Noto Sans JP" panose="020B0200000000000000" pitchFamily="50" charset="-128"/>
                <a:ea typeface="Noto Sans JP"/>
              </a:rPr>
              <a:t>Hono </a:t>
            </a:r>
            <a:r>
              <a:rPr kumimoji="1" lang="ja-JP" altLang="en-US" sz="6600" b="1" dirty="0">
                <a:latin typeface="Noto Sans JP" panose="020B0200000000000000" pitchFamily="50" charset="-128"/>
                <a:ea typeface="Noto Sans JP"/>
              </a:rPr>
              <a:t>は</a:t>
            </a:r>
            <a:r>
              <a:rPr lang="ja-JP" altLang="en-US" sz="6600" b="1" dirty="0">
                <a:latin typeface="Noto Sans JP" panose="020B0200000000000000" pitchFamily="50" charset="-128"/>
                <a:ea typeface="Noto Sans JP"/>
              </a:rPr>
              <a:t>袋小路かもしれない</a:t>
            </a:r>
            <a:endParaRPr lang="ja-JP" altLang="en-US" sz="1200" b="1" dirty="0">
              <a:solidFill>
                <a:srgbClr val="EEF0FF"/>
              </a:solidFill>
              <a:latin typeface="Arial"/>
              <a:ea typeface="Noto Sans JP"/>
              <a:cs typeface="Arial"/>
            </a:endParaRPr>
          </a:p>
        </p:txBody>
      </p:sp>
      <p:sp>
        <p:nvSpPr>
          <p:cNvPr id="4" name="正方形/長方形 3">
            <a:extLst>
              <a:ext uri="{FF2B5EF4-FFF2-40B4-BE49-F238E27FC236}">
                <a16:creationId xmlns:a16="http://schemas.microsoft.com/office/drawing/2014/main" id="{6D3ACF8F-C639-8A73-D316-82188BA4A01A}"/>
              </a:ext>
            </a:extLst>
          </p:cNvPr>
          <p:cNvSpPr/>
          <p:nvPr/>
        </p:nvSpPr>
        <p:spPr>
          <a:xfrm>
            <a:off x="978833" y="4017363"/>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86874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55345-9570-5BD3-2581-41AA88901F2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ECE0893-E5A2-ABEB-2AE3-5A933B9D7860}"/>
              </a:ext>
            </a:extLst>
          </p:cNvPr>
          <p:cNvSpPr>
            <a:spLocks noGrp="1"/>
          </p:cNvSpPr>
          <p:nvPr>
            <p:ph type="title"/>
          </p:nvPr>
        </p:nvSpPr>
        <p:spPr/>
        <p:txBody>
          <a:bodyPr/>
          <a:lstStyle/>
          <a:p>
            <a:r>
              <a:rPr lang="en-US" altLang="ja-JP" b="1" dirty="0">
                <a:latin typeface="Noto Sans JP" panose="020B0200000000000000" pitchFamily="50" charset="-128"/>
                <a:ea typeface="Noto Sans JP"/>
              </a:rPr>
              <a:t>Hono </a:t>
            </a:r>
            <a:r>
              <a:rPr lang="ja-JP" altLang="en-US" b="1">
                <a:latin typeface="Noto Sans JP" panose="020B0200000000000000" pitchFamily="50" charset="-128"/>
                <a:ea typeface="Noto Sans JP"/>
              </a:rPr>
              <a:t>は袋小路かもしれない</a:t>
            </a:r>
            <a:endParaRPr kumimoji="1" lang="ja-JP" altLang="en-US"/>
          </a:p>
        </p:txBody>
      </p:sp>
      <p:sp>
        <p:nvSpPr>
          <p:cNvPr id="4" name="正方形/長方形 3">
            <a:extLst>
              <a:ext uri="{FF2B5EF4-FFF2-40B4-BE49-F238E27FC236}">
                <a16:creationId xmlns:a16="http://schemas.microsoft.com/office/drawing/2014/main" id="{EB1F8214-D61E-AF1B-3D16-2029026D16A6}"/>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2" name="グラフ 3">
            <a:extLst>
              <a:ext uri="{FF2B5EF4-FFF2-40B4-BE49-F238E27FC236}">
                <a16:creationId xmlns:a16="http://schemas.microsoft.com/office/drawing/2014/main" id="{3E373A0E-DAAA-E03D-C0F8-4E410250F46A}"/>
              </a:ext>
            </a:extLst>
          </p:cNvPr>
          <p:cNvGraphicFramePr>
            <a:graphicFrameLocks/>
          </p:cNvGraphicFramePr>
          <p:nvPr>
            <p:extLst>
              <p:ext uri="{D42A27DB-BD31-4B8C-83A1-F6EECF244321}">
                <p14:modId xmlns:p14="http://schemas.microsoft.com/office/powerpoint/2010/main" val="760801762"/>
              </p:ext>
            </p:extLst>
          </p:nvPr>
        </p:nvGraphicFramePr>
        <p:xfrm>
          <a:off x="837501" y="1592418"/>
          <a:ext cx="10254239" cy="510792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305932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B9543-3A37-7420-E582-AAE9A2534BE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65D0289-0708-1FFF-22D4-B9DDD333CD3E}"/>
              </a:ext>
            </a:extLst>
          </p:cNvPr>
          <p:cNvSpPr>
            <a:spLocks noGrp="1"/>
          </p:cNvSpPr>
          <p:nvPr>
            <p:ph type="title"/>
          </p:nvPr>
        </p:nvSpPr>
        <p:spPr/>
        <p:txBody>
          <a:bodyPr/>
          <a:lstStyle/>
          <a:p>
            <a:r>
              <a:rPr lang="en-US" altLang="ja-JP" b="1" dirty="0">
                <a:latin typeface="Noto Sans JP" panose="020B0200000000000000" pitchFamily="50" charset="-128"/>
                <a:ea typeface="Noto Sans JP"/>
              </a:rPr>
              <a:t>Hono </a:t>
            </a:r>
            <a:r>
              <a:rPr lang="ja-JP" altLang="en-US" b="1">
                <a:latin typeface="Noto Sans JP" panose="020B0200000000000000" pitchFamily="50" charset="-128"/>
                <a:ea typeface="Noto Sans JP"/>
              </a:rPr>
              <a:t>は袋小路かもしれない</a:t>
            </a:r>
            <a:endParaRPr kumimoji="1" lang="ja-JP" altLang="en-US"/>
          </a:p>
        </p:txBody>
      </p:sp>
      <p:sp>
        <p:nvSpPr>
          <p:cNvPr id="4" name="正方形/長方形 3">
            <a:extLst>
              <a:ext uri="{FF2B5EF4-FFF2-40B4-BE49-F238E27FC236}">
                <a16:creationId xmlns:a16="http://schemas.microsoft.com/office/drawing/2014/main" id="{C4523C61-9449-59FF-CAB5-ED5937DE6CF8}"/>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6" name="グラフ 5">
            <a:extLst>
              <a:ext uri="{FF2B5EF4-FFF2-40B4-BE49-F238E27FC236}">
                <a16:creationId xmlns:a16="http://schemas.microsoft.com/office/drawing/2014/main" id="{22DFAD6E-6915-E183-E6B0-07189E6BB453}"/>
              </a:ext>
            </a:extLst>
          </p:cNvPr>
          <p:cNvGraphicFramePr>
            <a:graphicFrameLocks/>
          </p:cNvGraphicFramePr>
          <p:nvPr>
            <p:extLst>
              <p:ext uri="{D42A27DB-BD31-4B8C-83A1-F6EECF244321}">
                <p14:modId xmlns:p14="http://schemas.microsoft.com/office/powerpoint/2010/main" val="3152212858"/>
              </p:ext>
            </p:extLst>
          </p:nvPr>
        </p:nvGraphicFramePr>
        <p:xfrm>
          <a:off x="606154" y="1458778"/>
          <a:ext cx="10979691" cy="505530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452194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a:extLst>
              <a:ext uri="{FF2B5EF4-FFF2-40B4-BE49-F238E27FC236}">
                <a16:creationId xmlns:a16="http://schemas.microsoft.com/office/drawing/2014/main" id="{CF2024E6-A0C8-DA72-499A-0DBC4F5C5FFC}"/>
              </a:ext>
            </a:extLst>
          </p:cNvPr>
          <p:cNvGraphicFramePr>
            <a:graphicFrameLocks/>
          </p:cNvGraphicFramePr>
          <p:nvPr>
            <p:extLst>
              <p:ext uri="{D42A27DB-BD31-4B8C-83A1-F6EECF244321}">
                <p14:modId xmlns:p14="http://schemas.microsoft.com/office/powerpoint/2010/main" val="3536629216"/>
              </p:ext>
            </p:extLst>
          </p:nvPr>
        </p:nvGraphicFramePr>
        <p:xfrm>
          <a:off x="282368" y="621045"/>
          <a:ext cx="11403744" cy="561591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78723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94B61-E60A-83D3-626F-FF5476C5EE5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38DEAE4-8120-F0AE-49B9-18B2B2FFB308}"/>
              </a:ext>
            </a:extLst>
          </p:cNvPr>
          <p:cNvSpPr>
            <a:spLocks noGrp="1"/>
          </p:cNvSpPr>
          <p:nvPr>
            <p:ph type="title"/>
          </p:nvPr>
        </p:nvSpPr>
        <p:spPr/>
        <p:txBody>
          <a:bodyPr/>
          <a:lstStyle/>
          <a:p>
            <a:r>
              <a:rPr lang="en-US" altLang="ja-JP" b="1" dirty="0">
                <a:latin typeface="Noto Sans JP" panose="020B0200000000000000" pitchFamily="50" charset="-128"/>
                <a:ea typeface="Noto Sans JP"/>
              </a:rPr>
              <a:t>Hono </a:t>
            </a:r>
            <a:r>
              <a:rPr lang="ja-JP" altLang="en-US" b="1" dirty="0">
                <a:latin typeface="Noto Sans JP" panose="020B0200000000000000" pitchFamily="50" charset="-128"/>
                <a:ea typeface="Noto Sans JP"/>
              </a:rPr>
              <a:t>は袋小路かもしれない</a:t>
            </a:r>
            <a:endParaRPr kumimoji="1" lang="ja-JP" altLang="en-US" dirty="0"/>
          </a:p>
        </p:txBody>
      </p:sp>
      <p:sp>
        <p:nvSpPr>
          <p:cNvPr id="4" name="正方形/長方形 3">
            <a:extLst>
              <a:ext uri="{FF2B5EF4-FFF2-40B4-BE49-F238E27FC236}">
                <a16:creationId xmlns:a16="http://schemas.microsoft.com/office/drawing/2014/main" id="{EB332CB9-F7E3-B3E4-8628-797D4D62D10C}"/>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372E302-5AFD-3FD9-A06E-2B1189B9E54D}"/>
              </a:ext>
            </a:extLst>
          </p:cNvPr>
          <p:cNvSpPr txBox="1"/>
          <p:nvPr/>
        </p:nvSpPr>
        <p:spPr>
          <a:xfrm>
            <a:off x="838200" y="2601734"/>
            <a:ext cx="2996119" cy="584775"/>
          </a:xfrm>
          <a:prstGeom prst="rect">
            <a:avLst/>
          </a:prstGeom>
          <a:noFill/>
        </p:spPr>
        <p:txBody>
          <a:bodyPr wrap="square" rtlCol="0">
            <a:spAutoFit/>
          </a:bodyPr>
          <a:lstStyle/>
          <a:p>
            <a:r>
              <a:rPr lang="en-US" altLang="ja-JP" sz="3200" b="1" dirty="0">
                <a:solidFill>
                  <a:schemeClr val="tx1">
                    <a:lumMod val="85000"/>
                    <a:lumOff val="15000"/>
                  </a:schemeClr>
                </a:solidFill>
                <a:latin typeface="Noto Sans JP" panose="020B0200000000000000" pitchFamily="50" charset="-128"/>
                <a:ea typeface="Noto Sans JP" panose="020B0200000000000000" pitchFamily="50" charset="-128"/>
              </a:rPr>
              <a:t>`Hono`: </a:t>
            </a:r>
            <a:r>
              <a:rPr lang="ja-JP" altLang="en-US" sz="3200" b="1" dirty="0">
                <a:solidFill>
                  <a:schemeClr val="tx1">
                    <a:lumMod val="85000"/>
                    <a:lumOff val="15000"/>
                  </a:schemeClr>
                </a:solidFill>
                <a:latin typeface="Noto Sans JP" panose="020B0200000000000000" pitchFamily="50" charset="-128"/>
                <a:ea typeface="Noto Sans JP" panose="020B0200000000000000" pitchFamily="50" charset="-128"/>
              </a:rPr>
              <a:t>コア</a:t>
            </a:r>
            <a:endParaRPr lang="en-US" altLang="ja-JP" sz="32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 name="テキスト ボックス 9">
            <a:extLst>
              <a:ext uri="{FF2B5EF4-FFF2-40B4-BE49-F238E27FC236}">
                <a16:creationId xmlns:a16="http://schemas.microsoft.com/office/drawing/2014/main" id="{1949FDD6-2535-3A04-B44A-8A52D017A432}"/>
              </a:ext>
            </a:extLst>
          </p:cNvPr>
          <p:cNvSpPr txBox="1"/>
          <p:nvPr/>
        </p:nvSpPr>
        <p:spPr>
          <a:xfrm>
            <a:off x="5830233" y="2601733"/>
            <a:ext cx="6395936" cy="584775"/>
          </a:xfrm>
          <a:prstGeom prst="rect">
            <a:avLst/>
          </a:prstGeom>
          <a:noFill/>
        </p:spPr>
        <p:txBody>
          <a:bodyPr wrap="square" rtlCol="0">
            <a:spAutoFit/>
          </a:bodyPr>
          <a:lstStyle/>
          <a:p>
            <a:r>
              <a:rPr lang="ja-JP" altLang="en-US" sz="3200" b="1" dirty="0">
                <a:solidFill>
                  <a:schemeClr val="tx1">
                    <a:lumMod val="85000"/>
                    <a:lumOff val="15000"/>
                  </a:schemeClr>
                </a:solidFill>
                <a:latin typeface="Noto Sans JP" panose="020B0200000000000000" pitchFamily="50" charset="-128"/>
                <a:ea typeface="Noto Sans JP" panose="020B0200000000000000" pitchFamily="50" charset="-128"/>
              </a:rPr>
              <a:t>その他</a:t>
            </a:r>
            <a:r>
              <a:rPr lang="en-US" altLang="ja-JP" sz="3200" b="1" dirty="0">
                <a:solidFill>
                  <a:schemeClr val="tx1">
                    <a:lumMod val="85000"/>
                    <a:lumOff val="15000"/>
                  </a:schemeClr>
                </a:solidFill>
                <a:latin typeface="Noto Sans JP" panose="020B0200000000000000" pitchFamily="50" charset="-128"/>
                <a:ea typeface="Noto Sans JP" panose="020B0200000000000000" pitchFamily="50" charset="-128"/>
              </a:rPr>
              <a:t>: Helpers/Middleware</a:t>
            </a:r>
          </a:p>
        </p:txBody>
      </p:sp>
      <p:sp>
        <p:nvSpPr>
          <p:cNvPr id="12" name="テキスト ボックス 11">
            <a:extLst>
              <a:ext uri="{FF2B5EF4-FFF2-40B4-BE49-F238E27FC236}">
                <a16:creationId xmlns:a16="http://schemas.microsoft.com/office/drawing/2014/main" id="{490437EE-45C1-070A-CA28-38617AC6BAEC}"/>
              </a:ext>
            </a:extLst>
          </p:cNvPr>
          <p:cNvSpPr txBox="1"/>
          <p:nvPr/>
        </p:nvSpPr>
        <p:spPr>
          <a:xfrm>
            <a:off x="838200" y="1798826"/>
            <a:ext cx="6629400" cy="523220"/>
          </a:xfrm>
          <a:prstGeom prst="rect">
            <a:avLst/>
          </a:prstGeom>
          <a:noFill/>
        </p:spPr>
        <p:txBody>
          <a:bodyPr wrap="square">
            <a:spAutoFit/>
          </a:bodyPr>
          <a:lstStyle/>
          <a:p>
            <a:pPr marL="0" indent="0">
              <a:buNone/>
            </a:pPr>
            <a:r>
              <a:rPr lang="en-US" altLang="ja-JP" sz="2800" b="1" dirty="0">
                <a:solidFill>
                  <a:schemeClr val="tx1">
                    <a:lumMod val="75000"/>
                    <a:lumOff val="25000"/>
                  </a:schemeClr>
                </a:solidFill>
                <a:latin typeface="Noto Sans JP" panose="020B0200000000000000" pitchFamily="50" charset="-128"/>
                <a:ea typeface="Noto Sans JP" panose="020B0200000000000000" pitchFamily="50" charset="-128"/>
              </a:rPr>
              <a:t>Hono</a:t>
            </a:r>
            <a:r>
              <a:rPr lang="ja-JP" altLang="en-US" sz="2800" b="1" dirty="0">
                <a:solidFill>
                  <a:schemeClr val="tx1">
                    <a:lumMod val="75000"/>
                    <a:lumOff val="25000"/>
                  </a:schemeClr>
                </a:solidFill>
                <a:latin typeface="Noto Sans JP" panose="020B0200000000000000" pitchFamily="50" charset="-128"/>
                <a:ea typeface="Noto Sans JP" panose="020B0200000000000000" pitchFamily="50" charset="-128"/>
              </a:rPr>
              <a:t> がやっていること</a:t>
            </a:r>
            <a:r>
              <a:rPr lang="en-US" altLang="ja-JP" sz="2800" b="1" dirty="0">
                <a:solidFill>
                  <a:schemeClr val="tx1">
                    <a:lumMod val="75000"/>
                    <a:lumOff val="25000"/>
                  </a:schemeClr>
                </a:solidFill>
                <a:latin typeface="Noto Sans JP" panose="020B0200000000000000" pitchFamily="50" charset="-128"/>
                <a:ea typeface="Noto Sans JP" panose="020B0200000000000000" pitchFamily="50" charset="-128"/>
              </a:rPr>
              <a:t>:</a:t>
            </a:r>
          </a:p>
        </p:txBody>
      </p:sp>
      <p:pic>
        <p:nvPicPr>
          <p:cNvPr id="14" name="図 13">
            <a:extLst>
              <a:ext uri="{FF2B5EF4-FFF2-40B4-BE49-F238E27FC236}">
                <a16:creationId xmlns:a16="http://schemas.microsoft.com/office/drawing/2014/main" id="{34BCC910-96A4-89BA-EB93-C146C7CF59D0}"/>
              </a:ext>
            </a:extLst>
          </p:cNvPr>
          <p:cNvPicPr>
            <a:picLocks noChangeAspect="1"/>
          </p:cNvPicPr>
          <p:nvPr/>
        </p:nvPicPr>
        <p:blipFill>
          <a:blip r:embed="rId3"/>
          <a:stretch>
            <a:fillRect/>
          </a:stretch>
        </p:blipFill>
        <p:spPr>
          <a:xfrm>
            <a:off x="1105725" y="3478532"/>
            <a:ext cx="4143953" cy="2114845"/>
          </a:xfrm>
          <a:prstGeom prst="rect">
            <a:avLst/>
          </a:prstGeom>
        </p:spPr>
      </p:pic>
      <p:pic>
        <p:nvPicPr>
          <p:cNvPr id="16" name="図 15">
            <a:extLst>
              <a:ext uri="{FF2B5EF4-FFF2-40B4-BE49-F238E27FC236}">
                <a16:creationId xmlns:a16="http://schemas.microsoft.com/office/drawing/2014/main" id="{F1304360-81C2-B223-B6A1-7EE404BF034F}"/>
              </a:ext>
            </a:extLst>
          </p:cNvPr>
          <p:cNvPicPr>
            <a:picLocks noChangeAspect="1"/>
          </p:cNvPicPr>
          <p:nvPr/>
        </p:nvPicPr>
        <p:blipFill>
          <a:blip r:embed="rId4"/>
          <a:srcRect t="50000"/>
          <a:stretch>
            <a:fillRect/>
          </a:stretch>
        </p:blipFill>
        <p:spPr>
          <a:xfrm>
            <a:off x="5959812" y="3434351"/>
            <a:ext cx="3553838" cy="2159026"/>
          </a:xfrm>
          <a:prstGeom prst="rect">
            <a:avLst/>
          </a:prstGeom>
        </p:spPr>
      </p:pic>
    </p:spTree>
    <p:extLst>
      <p:ext uri="{BB962C8B-B14F-4D97-AF65-F5344CB8AC3E}">
        <p14:creationId xmlns:p14="http://schemas.microsoft.com/office/powerpoint/2010/main" val="40413688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711EA-6772-C834-A75C-4931792E780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3C5B9C1-EB96-DCCC-EB84-C83937C9E824}"/>
              </a:ext>
            </a:extLst>
          </p:cNvPr>
          <p:cNvSpPr>
            <a:spLocks noGrp="1"/>
          </p:cNvSpPr>
          <p:nvPr>
            <p:ph type="title"/>
          </p:nvPr>
        </p:nvSpPr>
        <p:spPr/>
        <p:txBody>
          <a:bodyPr/>
          <a:lstStyle/>
          <a:p>
            <a:r>
              <a:rPr lang="en-US" altLang="ja-JP" b="1" dirty="0">
                <a:latin typeface="Noto Sans JP" panose="020B0200000000000000" pitchFamily="50" charset="-128"/>
                <a:ea typeface="Noto Sans JP"/>
              </a:rPr>
              <a:t>Hono </a:t>
            </a:r>
            <a:r>
              <a:rPr lang="ja-JP" altLang="en-US" b="1" dirty="0">
                <a:latin typeface="Noto Sans JP" panose="020B0200000000000000" pitchFamily="50" charset="-128"/>
                <a:ea typeface="Noto Sans JP"/>
              </a:rPr>
              <a:t>は袋小路かもしれない</a:t>
            </a:r>
            <a:endParaRPr kumimoji="1" lang="ja-JP" altLang="en-US" dirty="0"/>
          </a:p>
        </p:txBody>
      </p:sp>
      <p:sp>
        <p:nvSpPr>
          <p:cNvPr id="4" name="正方形/長方形 3">
            <a:extLst>
              <a:ext uri="{FF2B5EF4-FFF2-40B4-BE49-F238E27FC236}">
                <a16:creationId xmlns:a16="http://schemas.microsoft.com/office/drawing/2014/main" id="{EA4ADDCF-EFBE-D679-42E3-AE7FEDB06C90}"/>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200D15A2-EC02-9F9A-E974-D923C76E4368}"/>
              </a:ext>
            </a:extLst>
          </p:cNvPr>
          <p:cNvSpPr txBox="1"/>
          <p:nvPr/>
        </p:nvSpPr>
        <p:spPr>
          <a:xfrm>
            <a:off x="838200" y="2601734"/>
            <a:ext cx="2996119" cy="584775"/>
          </a:xfrm>
          <a:prstGeom prst="rect">
            <a:avLst/>
          </a:prstGeom>
          <a:noFill/>
        </p:spPr>
        <p:txBody>
          <a:bodyPr wrap="square" rtlCol="0">
            <a:spAutoFit/>
          </a:bodyPr>
          <a:lstStyle/>
          <a:p>
            <a:r>
              <a:rPr lang="en-US" altLang="ja-JP" sz="3200" b="1" dirty="0">
                <a:solidFill>
                  <a:schemeClr val="tx1">
                    <a:lumMod val="85000"/>
                    <a:lumOff val="15000"/>
                  </a:schemeClr>
                </a:solidFill>
                <a:latin typeface="Noto Sans JP" panose="020B0200000000000000" pitchFamily="50" charset="-128"/>
                <a:ea typeface="Noto Sans JP" panose="020B0200000000000000" pitchFamily="50" charset="-128"/>
              </a:rPr>
              <a:t>`Hono`: </a:t>
            </a:r>
            <a:r>
              <a:rPr lang="ja-JP" altLang="en-US" sz="3200" b="1" dirty="0">
                <a:solidFill>
                  <a:schemeClr val="tx1">
                    <a:lumMod val="85000"/>
                    <a:lumOff val="15000"/>
                  </a:schemeClr>
                </a:solidFill>
                <a:latin typeface="Noto Sans JP" panose="020B0200000000000000" pitchFamily="50" charset="-128"/>
                <a:ea typeface="Noto Sans JP" panose="020B0200000000000000" pitchFamily="50" charset="-128"/>
              </a:rPr>
              <a:t>コア</a:t>
            </a:r>
            <a:endParaRPr lang="en-US" altLang="ja-JP" sz="32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 name="テキスト ボックス 9">
            <a:extLst>
              <a:ext uri="{FF2B5EF4-FFF2-40B4-BE49-F238E27FC236}">
                <a16:creationId xmlns:a16="http://schemas.microsoft.com/office/drawing/2014/main" id="{4DC30822-8B7F-8FE7-EAE4-2AFAEA21A963}"/>
              </a:ext>
            </a:extLst>
          </p:cNvPr>
          <p:cNvSpPr txBox="1"/>
          <p:nvPr/>
        </p:nvSpPr>
        <p:spPr>
          <a:xfrm>
            <a:off x="5691337" y="2601733"/>
            <a:ext cx="6395936" cy="584775"/>
          </a:xfrm>
          <a:prstGeom prst="rect">
            <a:avLst/>
          </a:prstGeom>
          <a:noFill/>
        </p:spPr>
        <p:txBody>
          <a:bodyPr wrap="square" rtlCol="0">
            <a:spAutoFit/>
          </a:bodyPr>
          <a:lstStyle/>
          <a:p>
            <a:r>
              <a:rPr lang="ja-JP" altLang="en-US" sz="3200" b="1" dirty="0">
                <a:solidFill>
                  <a:schemeClr val="tx1">
                    <a:lumMod val="85000"/>
                    <a:lumOff val="15000"/>
                  </a:schemeClr>
                </a:solidFill>
                <a:latin typeface="Noto Sans JP" panose="020B0200000000000000" pitchFamily="50" charset="-128"/>
                <a:ea typeface="Noto Sans JP" panose="020B0200000000000000" pitchFamily="50" charset="-128"/>
              </a:rPr>
              <a:t>その他</a:t>
            </a:r>
            <a:r>
              <a:rPr lang="en-US" altLang="ja-JP" sz="3200" b="1" dirty="0">
                <a:solidFill>
                  <a:schemeClr val="tx1">
                    <a:lumMod val="85000"/>
                    <a:lumOff val="15000"/>
                  </a:schemeClr>
                </a:solidFill>
                <a:latin typeface="Noto Sans JP" panose="020B0200000000000000" pitchFamily="50" charset="-128"/>
                <a:ea typeface="Noto Sans JP" panose="020B0200000000000000" pitchFamily="50" charset="-128"/>
              </a:rPr>
              <a:t>: Helpers/Middleware</a:t>
            </a:r>
          </a:p>
        </p:txBody>
      </p:sp>
      <p:sp>
        <p:nvSpPr>
          <p:cNvPr id="12" name="テキスト ボックス 11">
            <a:extLst>
              <a:ext uri="{FF2B5EF4-FFF2-40B4-BE49-F238E27FC236}">
                <a16:creationId xmlns:a16="http://schemas.microsoft.com/office/drawing/2014/main" id="{A1B96101-8C87-8956-4F72-683B707FD160}"/>
              </a:ext>
            </a:extLst>
          </p:cNvPr>
          <p:cNvSpPr txBox="1"/>
          <p:nvPr/>
        </p:nvSpPr>
        <p:spPr>
          <a:xfrm>
            <a:off x="838200" y="1798826"/>
            <a:ext cx="6629400" cy="523220"/>
          </a:xfrm>
          <a:prstGeom prst="rect">
            <a:avLst/>
          </a:prstGeom>
          <a:noFill/>
        </p:spPr>
        <p:txBody>
          <a:bodyPr wrap="square">
            <a:spAutoFit/>
          </a:bodyPr>
          <a:lstStyle/>
          <a:p>
            <a:pPr marL="0" indent="0">
              <a:buNone/>
            </a:pPr>
            <a:r>
              <a:rPr lang="en-US" altLang="ja-JP" sz="2800" b="1" dirty="0">
                <a:solidFill>
                  <a:schemeClr val="tx1">
                    <a:lumMod val="75000"/>
                    <a:lumOff val="25000"/>
                  </a:schemeClr>
                </a:solidFill>
                <a:latin typeface="Noto Sans JP" panose="020B0200000000000000" pitchFamily="50" charset="-128"/>
                <a:ea typeface="Noto Sans JP" panose="020B0200000000000000" pitchFamily="50" charset="-128"/>
              </a:rPr>
              <a:t>Hono</a:t>
            </a:r>
            <a:r>
              <a:rPr lang="ja-JP" altLang="en-US" sz="2800" b="1" dirty="0">
                <a:solidFill>
                  <a:schemeClr val="tx1">
                    <a:lumMod val="75000"/>
                    <a:lumOff val="25000"/>
                  </a:schemeClr>
                </a:solidFill>
                <a:latin typeface="Noto Sans JP" panose="020B0200000000000000" pitchFamily="50" charset="-128"/>
                <a:ea typeface="Noto Sans JP" panose="020B0200000000000000" pitchFamily="50" charset="-128"/>
              </a:rPr>
              <a:t> がやっていること</a:t>
            </a:r>
            <a:r>
              <a:rPr lang="en-US" altLang="ja-JP" sz="2800" b="1" dirty="0">
                <a:solidFill>
                  <a:schemeClr val="tx1">
                    <a:lumMod val="75000"/>
                    <a:lumOff val="25000"/>
                  </a:schemeClr>
                </a:solidFill>
                <a:latin typeface="Noto Sans JP" panose="020B0200000000000000" pitchFamily="50" charset="-128"/>
                <a:ea typeface="Noto Sans JP" panose="020B0200000000000000" pitchFamily="50" charset="-128"/>
              </a:rPr>
              <a:t>:</a:t>
            </a:r>
          </a:p>
        </p:txBody>
      </p:sp>
      <p:sp>
        <p:nvSpPr>
          <p:cNvPr id="23" name="テキスト ボックス 22">
            <a:extLst>
              <a:ext uri="{FF2B5EF4-FFF2-40B4-BE49-F238E27FC236}">
                <a16:creationId xmlns:a16="http://schemas.microsoft.com/office/drawing/2014/main" id="{43CC7889-23FA-DDB2-4693-51F2B723676E}"/>
              </a:ext>
            </a:extLst>
          </p:cNvPr>
          <p:cNvSpPr txBox="1"/>
          <p:nvPr/>
        </p:nvSpPr>
        <p:spPr>
          <a:xfrm>
            <a:off x="573122" y="3405056"/>
            <a:ext cx="5522878" cy="2246769"/>
          </a:xfrm>
          <a:prstGeom prst="rect">
            <a:avLst/>
          </a:prstGeom>
          <a:noFill/>
        </p:spPr>
        <p:txBody>
          <a:bodyPr wrap="square">
            <a:spAutoFit/>
          </a:bodyPr>
          <a:lstStyle/>
          <a:p>
            <a:pPr marL="742950" lvl="1" indent="-285750">
              <a:buFont typeface="Arial" panose="020B0604020202020204" pitchFamily="34" charset="0"/>
              <a:buChar char="•"/>
            </a:pPr>
            <a:r>
              <a:rPr lang="en-US" altLang="ja-JP" sz="2800" b="1" dirty="0">
                <a:solidFill>
                  <a:schemeClr val="tx1">
                    <a:lumMod val="75000"/>
                    <a:lumOff val="25000"/>
                  </a:schemeClr>
                </a:solidFill>
                <a:latin typeface="Noto Sans JP" panose="020B0200000000000000" pitchFamily="50" charset="-128"/>
                <a:ea typeface="Noto Sans JP" panose="020B0200000000000000" pitchFamily="50" charset="-128"/>
              </a:rPr>
              <a:t>Request </a:t>
            </a:r>
            <a:r>
              <a:rPr lang="ja-JP" altLang="en-US" sz="2800" b="1" dirty="0">
                <a:solidFill>
                  <a:schemeClr val="tx1">
                    <a:lumMod val="75000"/>
                    <a:lumOff val="25000"/>
                  </a:schemeClr>
                </a:solidFill>
                <a:latin typeface="Noto Sans JP" panose="020B0200000000000000" pitchFamily="50" charset="-128"/>
                <a:ea typeface="Noto Sans JP" panose="020B0200000000000000" pitchFamily="50" charset="-128"/>
              </a:rPr>
              <a:t>オブジェクトを</a:t>
            </a:r>
            <a:br>
              <a:rPr lang="en-US" altLang="ja-JP" sz="2800" b="1" dirty="0">
                <a:solidFill>
                  <a:schemeClr val="tx1">
                    <a:lumMod val="75000"/>
                    <a:lumOff val="25000"/>
                  </a:schemeClr>
                </a:solidFill>
                <a:latin typeface="Noto Sans JP" panose="020B0200000000000000" pitchFamily="50" charset="-128"/>
                <a:ea typeface="Noto Sans JP" panose="020B0200000000000000" pitchFamily="50" charset="-128"/>
              </a:rPr>
            </a:br>
            <a:r>
              <a:rPr lang="ja-JP" altLang="en-US" sz="2800" b="1" dirty="0">
                <a:solidFill>
                  <a:schemeClr val="tx1">
                    <a:lumMod val="75000"/>
                    <a:lumOff val="25000"/>
                  </a:schemeClr>
                </a:solidFill>
                <a:latin typeface="Noto Sans JP" panose="020B0200000000000000" pitchFamily="50" charset="-128"/>
                <a:ea typeface="Noto Sans JP" panose="020B0200000000000000" pitchFamily="50" charset="-128"/>
              </a:rPr>
              <a:t>受け取り、</a:t>
            </a:r>
            <a:endParaRPr lang="en-US" altLang="ja-JP" sz="2800" b="1" dirty="0">
              <a:solidFill>
                <a:schemeClr val="tx1">
                  <a:lumMod val="75000"/>
                  <a:lumOff val="25000"/>
                </a:schemeClr>
              </a:solidFill>
              <a:latin typeface="Noto Sans JP" panose="020B0200000000000000" pitchFamily="50" charset="-128"/>
              <a:ea typeface="Noto Sans JP" panose="020B0200000000000000" pitchFamily="50" charset="-128"/>
            </a:endParaRPr>
          </a:p>
          <a:p>
            <a:pPr marL="742950" lvl="1" indent="-285750">
              <a:buFont typeface="Arial" panose="020B0604020202020204" pitchFamily="34" charset="0"/>
              <a:buChar char="•"/>
            </a:pPr>
            <a:r>
              <a:rPr lang="ja-JP" altLang="en-US" sz="2800" b="1" dirty="0">
                <a:solidFill>
                  <a:schemeClr val="tx1">
                    <a:lumMod val="75000"/>
                    <a:lumOff val="25000"/>
                  </a:schemeClr>
                </a:solidFill>
                <a:latin typeface="Noto Sans JP" panose="020B0200000000000000" pitchFamily="50" charset="-128"/>
                <a:ea typeface="Noto Sans JP" panose="020B0200000000000000" pitchFamily="50" charset="-128"/>
              </a:rPr>
              <a:t>高速にミドルウェアに</a:t>
            </a:r>
            <a:br>
              <a:rPr lang="en-US" altLang="ja-JP" sz="2800" b="1" dirty="0">
                <a:solidFill>
                  <a:schemeClr val="tx1">
                    <a:lumMod val="75000"/>
                    <a:lumOff val="25000"/>
                  </a:schemeClr>
                </a:solidFill>
                <a:latin typeface="Noto Sans JP" panose="020B0200000000000000" pitchFamily="50" charset="-128"/>
                <a:ea typeface="Noto Sans JP" panose="020B0200000000000000" pitchFamily="50" charset="-128"/>
              </a:rPr>
            </a:br>
            <a:r>
              <a:rPr lang="ja-JP" altLang="en-US" sz="2800" b="1" dirty="0">
                <a:solidFill>
                  <a:schemeClr val="tx1">
                    <a:lumMod val="75000"/>
                    <a:lumOff val="25000"/>
                  </a:schemeClr>
                </a:solidFill>
                <a:latin typeface="Noto Sans JP" panose="020B0200000000000000" pitchFamily="50" charset="-128"/>
                <a:ea typeface="Noto Sans JP" panose="020B0200000000000000" pitchFamily="50" charset="-128"/>
              </a:rPr>
              <a:t>ルーティングし、</a:t>
            </a:r>
            <a:endParaRPr lang="en-US" altLang="ja-JP" sz="2800" b="1" dirty="0">
              <a:solidFill>
                <a:schemeClr val="tx1">
                  <a:lumMod val="75000"/>
                  <a:lumOff val="25000"/>
                </a:schemeClr>
              </a:solidFill>
              <a:latin typeface="Noto Sans JP" panose="020B0200000000000000" pitchFamily="50" charset="-128"/>
              <a:ea typeface="Noto Sans JP" panose="020B0200000000000000" pitchFamily="50" charset="-128"/>
            </a:endParaRPr>
          </a:p>
          <a:p>
            <a:pPr marL="742950" lvl="1" indent="-285750">
              <a:buFont typeface="Arial" panose="020B0604020202020204" pitchFamily="34" charset="0"/>
              <a:buChar char="•"/>
            </a:pPr>
            <a:r>
              <a:rPr lang="ja-JP" altLang="en-US" sz="2800" b="1" dirty="0">
                <a:solidFill>
                  <a:schemeClr val="tx1">
                    <a:lumMod val="75000"/>
                    <a:lumOff val="25000"/>
                  </a:schemeClr>
                </a:solidFill>
                <a:latin typeface="Noto Sans JP" panose="020B0200000000000000" pitchFamily="50" charset="-128"/>
                <a:ea typeface="Noto Sans JP" panose="020B0200000000000000" pitchFamily="50" charset="-128"/>
              </a:rPr>
              <a:t>レスポンスを返す</a:t>
            </a:r>
          </a:p>
        </p:txBody>
      </p:sp>
      <p:sp>
        <p:nvSpPr>
          <p:cNvPr id="25" name="テキスト ボックス 24">
            <a:extLst>
              <a:ext uri="{FF2B5EF4-FFF2-40B4-BE49-F238E27FC236}">
                <a16:creationId xmlns:a16="http://schemas.microsoft.com/office/drawing/2014/main" id="{6CCF6928-B77A-CC88-3A13-90C65E346B5E}"/>
              </a:ext>
            </a:extLst>
          </p:cNvPr>
          <p:cNvSpPr txBox="1"/>
          <p:nvPr/>
        </p:nvSpPr>
        <p:spPr>
          <a:xfrm>
            <a:off x="5691337" y="3405055"/>
            <a:ext cx="6033818" cy="1384995"/>
          </a:xfrm>
          <a:prstGeom prst="rect">
            <a:avLst/>
          </a:prstGeom>
          <a:noFill/>
        </p:spPr>
        <p:txBody>
          <a:bodyPr wrap="square">
            <a:spAutoFit/>
          </a:bodyPr>
          <a:lstStyle/>
          <a:p>
            <a:pPr marL="914400" lvl="1" indent="-457200">
              <a:buFont typeface="Arial" panose="020B0604020202020204" pitchFamily="34" charset="0"/>
              <a:buChar char="•"/>
            </a:pPr>
            <a:r>
              <a:rPr lang="ja-JP" altLang="en-US" sz="2800" b="1" dirty="0">
                <a:solidFill>
                  <a:schemeClr val="tx1">
                    <a:lumMod val="75000"/>
                    <a:lumOff val="25000"/>
                  </a:schemeClr>
                </a:solidFill>
                <a:latin typeface="Noto Sans JP" panose="020B0200000000000000" pitchFamily="50" charset="-128"/>
                <a:ea typeface="Noto Sans JP" panose="020B0200000000000000" pitchFamily="50" charset="-128"/>
              </a:rPr>
              <a:t>コアで使えるエコシステム</a:t>
            </a:r>
            <a:r>
              <a:rPr lang="en-US" altLang="ja-JP" sz="2800" b="1" dirty="0">
                <a:solidFill>
                  <a:schemeClr val="tx1">
                    <a:lumMod val="75000"/>
                    <a:lumOff val="25000"/>
                  </a:schemeClr>
                </a:solidFill>
                <a:latin typeface="Noto Sans JP" panose="020B0200000000000000" pitchFamily="50" charset="-128"/>
                <a:ea typeface="Noto Sans JP" panose="020B0200000000000000" pitchFamily="50" charset="-128"/>
              </a:rPr>
              <a:t>	</a:t>
            </a:r>
          </a:p>
          <a:p>
            <a:pPr marL="914400" lvl="1" indent="-457200">
              <a:buFont typeface="Arial" panose="020B0604020202020204" pitchFamily="34" charset="0"/>
              <a:buChar char="•"/>
            </a:pPr>
            <a:r>
              <a:rPr lang="en-US" altLang="ja-JP" sz="2800" b="1" dirty="0">
                <a:solidFill>
                  <a:schemeClr val="tx1">
                    <a:lumMod val="75000"/>
                    <a:lumOff val="25000"/>
                  </a:schemeClr>
                </a:solidFill>
                <a:latin typeface="Noto Sans JP" panose="020B0200000000000000" pitchFamily="50" charset="-128"/>
                <a:ea typeface="Noto Sans JP" panose="020B0200000000000000" pitchFamily="50" charset="-128"/>
              </a:rPr>
              <a:t>e.g.</a:t>
            </a:r>
            <a:br>
              <a:rPr lang="en-US" altLang="ja-JP" sz="2800" b="1" dirty="0">
                <a:solidFill>
                  <a:schemeClr val="tx1">
                    <a:lumMod val="75000"/>
                    <a:lumOff val="25000"/>
                  </a:schemeClr>
                </a:solidFill>
                <a:latin typeface="Noto Sans JP" panose="020B0200000000000000" pitchFamily="50" charset="-128"/>
                <a:ea typeface="Noto Sans JP" panose="020B0200000000000000" pitchFamily="50" charset="-128"/>
              </a:rPr>
            </a:br>
            <a:r>
              <a:rPr lang="en-US" altLang="ja-JP" sz="2800" b="1" dirty="0">
                <a:solidFill>
                  <a:schemeClr val="tx1">
                    <a:lumMod val="75000"/>
                    <a:lumOff val="25000"/>
                  </a:schemeClr>
                </a:solidFill>
                <a:latin typeface="Noto Sans JP" panose="020B0200000000000000" pitchFamily="50" charset="-128"/>
                <a:ea typeface="Noto Sans JP" panose="020B0200000000000000" pitchFamily="50" charset="-128"/>
              </a:rPr>
              <a:t>WebSocket, Basic Auth, JSX</a:t>
            </a:r>
          </a:p>
        </p:txBody>
      </p:sp>
    </p:spTree>
    <p:extLst>
      <p:ext uri="{BB962C8B-B14F-4D97-AF65-F5344CB8AC3E}">
        <p14:creationId xmlns:p14="http://schemas.microsoft.com/office/powerpoint/2010/main" val="18273632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グラフ 6">
            <a:extLst>
              <a:ext uri="{FF2B5EF4-FFF2-40B4-BE49-F238E27FC236}">
                <a16:creationId xmlns:a16="http://schemas.microsoft.com/office/drawing/2014/main" id="{7F0FD191-28A2-9C2C-012C-0F9BF293C93A}"/>
              </a:ext>
            </a:extLst>
          </p:cNvPr>
          <p:cNvGraphicFramePr>
            <a:graphicFrameLocks/>
          </p:cNvGraphicFramePr>
          <p:nvPr>
            <p:extLst>
              <p:ext uri="{D42A27DB-BD31-4B8C-83A1-F6EECF244321}">
                <p14:modId xmlns:p14="http://schemas.microsoft.com/office/powerpoint/2010/main" val="2649056850"/>
              </p:ext>
            </p:extLst>
          </p:nvPr>
        </p:nvGraphicFramePr>
        <p:xfrm>
          <a:off x="619760" y="141193"/>
          <a:ext cx="10789920" cy="65756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457430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AC1A6-1154-E34F-FECD-AAE6BF2CFDD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2E9EC56-4BA6-FE4C-6C5E-D040C23E2035}"/>
              </a:ext>
            </a:extLst>
          </p:cNvPr>
          <p:cNvSpPr>
            <a:spLocks noGrp="1"/>
          </p:cNvSpPr>
          <p:nvPr>
            <p:ph type="title"/>
          </p:nvPr>
        </p:nvSpPr>
        <p:spPr/>
        <p:txBody>
          <a:bodyPr/>
          <a:lstStyle/>
          <a:p>
            <a:r>
              <a:rPr lang="en-US" altLang="ja-JP" b="1" dirty="0">
                <a:latin typeface="Noto Sans JP" panose="020B0200000000000000" pitchFamily="50" charset="-128"/>
                <a:ea typeface="Noto Sans JP"/>
              </a:rPr>
              <a:t>Hono </a:t>
            </a:r>
            <a:r>
              <a:rPr lang="ja-JP" altLang="en-US" b="1" dirty="0">
                <a:latin typeface="Noto Sans JP" panose="020B0200000000000000" pitchFamily="50" charset="-128"/>
                <a:ea typeface="Noto Sans JP"/>
              </a:rPr>
              <a:t>は袋小路かもしれない</a:t>
            </a:r>
            <a:endParaRPr kumimoji="1" lang="ja-JP" altLang="en-US" dirty="0"/>
          </a:p>
        </p:txBody>
      </p:sp>
      <p:sp>
        <p:nvSpPr>
          <p:cNvPr id="4" name="正方形/長方形 3">
            <a:extLst>
              <a:ext uri="{FF2B5EF4-FFF2-40B4-BE49-F238E27FC236}">
                <a16:creationId xmlns:a16="http://schemas.microsoft.com/office/drawing/2014/main" id="{FE56D6D7-917B-D080-A779-508B264BD3A1}"/>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CBEF5CC6-B8AB-6B77-1874-1D4397DAA045}"/>
              </a:ext>
            </a:extLst>
          </p:cNvPr>
          <p:cNvSpPr txBox="1"/>
          <p:nvPr/>
        </p:nvSpPr>
        <p:spPr>
          <a:xfrm>
            <a:off x="838200" y="2601734"/>
            <a:ext cx="2996119" cy="584775"/>
          </a:xfrm>
          <a:prstGeom prst="rect">
            <a:avLst/>
          </a:prstGeom>
          <a:noFill/>
        </p:spPr>
        <p:txBody>
          <a:bodyPr wrap="square" rtlCol="0">
            <a:spAutoFit/>
          </a:bodyPr>
          <a:lstStyle/>
          <a:p>
            <a:r>
              <a:rPr lang="en-US" altLang="ja-JP" sz="3200" b="1" dirty="0">
                <a:solidFill>
                  <a:schemeClr val="tx1">
                    <a:lumMod val="85000"/>
                    <a:lumOff val="15000"/>
                  </a:schemeClr>
                </a:solidFill>
                <a:latin typeface="Noto Sans JP" panose="020B0200000000000000" pitchFamily="50" charset="-128"/>
                <a:ea typeface="Noto Sans JP" panose="020B0200000000000000" pitchFamily="50" charset="-128"/>
              </a:rPr>
              <a:t>`Hono`: </a:t>
            </a:r>
            <a:r>
              <a:rPr lang="ja-JP" altLang="en-US" sz="3200" b="1" dirty="0">
                <a:solidFill>
                  <a:schemeClr val="tx1">
                    <a:lumMod val="85000"/>
                    <a:lumOff val="15000"/>
                  </a:schemeClr>
                </a:solidFill>
                <a:latin typeface="Noto Sans JP" panose="020B0200000000000000" pitchFamily="50" charset="-128"/>
                <a:ea typeface="Noto Sans JP" panose="020B0200000000000000" pitchFamily="50" charset="-128"/>
              </a:rPr>
              <a:t>コア</a:t>
            </a:r>
            <a:endParaRPr lang="en-US" altLang="ja-JP" sz="32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
        <p:nvSpPr>
          <p:cNvPr id="10" name="テキスト ボックス 9">
            <a:extLst>
              <a:ext uri="{FF2B5EF4-FFF2-40B4-BE49-F238E27FC236}">
                <a16:creationId xmlns:a16="http://schemas.microsoft.com/office/drawing/2014/main" id="{D28A9C73-A2F5-F3E0-3989-3BA1B5173D0F}"/>
              </a:ext>
            </a:extLst>
          </p:cNvPr>
          <p:cNvSpPr txBox="1"/>
          <p:nvPr/>
        </p:nvSpPr>
        <p:spPr>
          <a:xfrm>
            <a:off x="5691337" y="2601733"/>
            <a:ext cx="6395936" cy="584775"/>
          </a:xfrm>
          <a:prstGeom prst="rect">
            <a:avLst/>
          </a:prstGeom>
          <a:noFill/>
        </p:spPr>
        <p:txBody>
          <a:bodyPr wrap="square" rtlCol="0">
            <a:spAutoFit/>
          </a:bodyPr>
          <a:lstStyle/>
          <a:p>
            <a:r>
              <a:rPr lang="ja-JP" altLang="en-US" sz="3200" b="1" dirty="0">
                <a:solidFill>
                  <a:schemeClr val="tx1">
                    <a:lumMod val="85000"/>
                    <a:lumOff val="15000"/>
                  </a:schemeClr>
                </a:solidFill>
                <a:latin typeface="Noto Sans JP" panose="020B0200000000000000" pitchFamily="50" charset="-128"/>
                <a:ea typeface="Noto Sans JP" panose="020B0200000000000000" pitchFamily="50" charset="-128"/>
              </a:rPr>
              <a:t>その他</a:t>
            </a:r>
            <a:r>
              <a:rPr lang="en-US" altLang="ja-JP" sz="3200" b="1" dirty="0">
                <a:solidFill>
                  <a:schemeClr val="tx1">
                    <a:lumMod val="85000"/>
                    <a:lumOff val="15000"/>
                  </a:schemeClr>
                </a:solidFill>
                <a:latin typeface="Noto Sans JP" panose="020B0200000000000000" pitchFamily="50" charset="-128"/>
                <a:ea typeface="Noto Sans JP" panose="020B0200000000000000" pitchFamily="50" charset="-128"/>
              </a:rPr>
              <a:t>: Helpers/Middleware</a:t>
            </a:r>
          </a:p>
        </p:txBody>
      </p:sp>
      <p:sp>
        <p:nvSpPr>
          <p:cNvPr id="12" name="テキスト ボックス 11">
            <a:extLst>
              <a:ext uri="{FF2B5EF4-FFF2-40B4-BE49-F238E27FC236}">
                <a16:creationId xmlns:a16="http://schemas.microsoft.com/office/drawing/2014/main" id="{DB2F39CE-AF9F-02A8-F5BC-B7979DDAA6D9}"/>
              </a:ext>
            </a:extLst>
          </p:cNvPr>
          <p:cNvSpPr txBox="1"/>
          <p:nvPr/>
        </p:nvSpPr>
        <p:spPr>
          <a:xfrm>
            <a:off x="838200" y="1798826"/>
            <a:ext cx="6629400" cy="523220"/>
          </a:xfrm>
          <a:prstGeom prst="rect">
            <a:avLst/>
          </a:prstGeom>
          <a:noFill/>
        </p:spPr>
        <p:txBody>
          <a:bodyPr wrap="square">
            <a:spAutoFit/>
          </a:bodyPr>
          <a:lstStyle/>
          <a:p>
            <a:pPr marL="0" indent="0">
              <a:buNone/>
            </a:pPr>
            <a:r>
              <a:rPr lang="en-US" altLang="ja-JP" sz="2800" b="1" dirty="0">
                <a:solidFill>
                  <a:schemeClr val="tx1">
                    <a:lumMod val="75000"/>
                    <a:lumOff val="25000"/>
                  </a:schemeClr>
                </a:solidFill>
                <a:latin typeface="Noto Sans JP" panose="020B0200000000000000" pitchFamily="50" charset="-128"/>
                <a:ea typeface="Noto Sans JP" panose="020B0200000000000000" pitchFamily="50" charset="-128"/>
              </a:rPr>
              <a:t>Hono</a:t>
            </a:r>
            <a:r>
              <a:rPr lang="ja-JP" altLang="en-US" sz="2800" b="1" dirty="0">
                <a:solidFill>
                  <a:schemeClr val="tx1">
                    <a:lumMod val="75000"/>
                    <a:lumOff val="25000"/>
                  </a:schemeClr>
                </a:solidFill>
                <a:latin typeface="Noto Sans JP" panose="020B0200000000000000" pitchFamily="50" charset="-128"/>
                <a:ea typeface="Noto Sans JP" panose="020B0200000000000000" pitchFamily="50" charset="-128"/>
              </a:rPr>
              <a:t> がやっていること</a:t>
            </a:r>
            <a:r>
              <a:rPr lang="en-US" altLang="ja-JP" sz="2800" b="1" dirty="0">
                <a:solidFill>
                  <a:schemeClr val="tx1">
                    <a:lumMod val="75000"/>
                    <a:lumOff val="25000"/>
                  </a:schemeClr>
                </a:solidFill>
                <a:latin typeface="Noto Sans JP" panose="020B0200000000000000" pitchFamily="50" charset="-128"/>
                <a:ea typeface="Noto Sans JP" panose="020B0200000000000000" pitchFamily="50" charset="-128"/>
              </a:rPr>
              <a:t>:</a:t>
            </a:r>
          </a:p>
        </p:txBody>
      </p:sp>
      <p:sp>
        <p:nvSpPr>
          <p:cNvPr id="23" name="テキスト ボックス 22">
            <a:extLst>
              <a:ext uri="{FF2B5EF4-FFF2-40B4-BE49-F238E27FC236}">
                <a16:creationId xmlns:a16="http://schemas.microsoft.com/office/drawing/2014/main" id="{5833F81F-3BCF-B279-2789-505B78E5443E}"/>
              </a:ext>
            </a:extLst>
          </p:cNvPr>
          <p:cNvSpPr txBox="1"/>
          <p:nvPr/>
        </p:nvSpPr>
        <p:spPr>
          <a:xfrm>
            <a:off x="573122" y="3405056"/>
            <a:ext cx="5522878" cy="2246769"/>
          </a:xfrm>
          <a:prstGeom prst="rect">
            <a:avLst/>
          </a:prstGeom>
          <a:noFill/>
        </p:spPr>
        <p:txBody>
          <a:bodyPr wrap="square">
            <a:spAutoFit/>
          </a:bodyPr>
          <a:lstStyle/>
          <a:p>
            <a:pPr marL="742950" lvl="1" indent="-285750">
              <a:buFont typeface="Arial" panose="020B0604020202020204" pitchFamily="34" charset="0"/>
              <a:buChar char="•"/>
            </a:pPr>
            <a:r>
              <a:rPr lang="en-US" altLang="ja-JP" sz="2800" b="1" dirty="0">
                <a:solidFill>
                  <a:schemeClr val="tx1">
                    <a:lumMod val="75000"/>
                    <a:lumOff val="25000"/>
                  </a:schemeClr>
                </a:solidFill>
                <a:latin typeface="Noto Sans JP" panose="020B0200000000000000" pitchFamily="50" charset="-128"/>
                <a:ea typeface="Noto Sans JP" panose="020B0200000000000000" pitchFamily="50" charset="-128"/>
              </a:rPr>
              <a:t>Request </a:t>
            </a:r>
            <a:r>
              <a:rPr lang="ja-JP" altLang="en-US" sz="2800" b="1" dirty="0">
                <a:solidFill>
                  <a:schemeClr val="tx1">
                    <a:lumMod val="75000"/>
                    <a:lumOff val="25000"/>
                  </a:schemeClr>
                </a:solidFill>
                <a:latin typeface="Noto Sans JP" panose="020B0200000000000000" pitchFamily="50" charset="-128"/>
                <a:ea typeface="Noto Sans JP" panose="020B0200000000000000" pitchFamily="50" charset="-128"/>
              </a:rPr>
              <a:t>オブジェクトを</a:t>
            </a:r>
            <a:br>
              <a:rPr lang="en-US" altLang="ja-JP" sz="2800" b="1" dirty="0">
                <a:solidFill>
                  <a:schemeClr val="tx1">
                    <a:lumMod val="75000"/>
                    <a:lumOff val="25000"/>
                  </a:schemeClr>
                </a:solidFill>
                <a:latin typeface="Noto Sans JP" panose="020B0200000000000000" pitchFamily="50" charset="-128"/>
                <a:ea typeface="Noto Sans JP" panose="020B0200000000000000" pitchFamily="50" charset="-128"/>
              </a:rPr>
            </a:br>
            <a:r>
              <a:rPr lang="ja-JP" altLang="en-US" sz="2800" b="1" dirty="0">
                <a:solidFill>
                  <a:schemeClr val="tx1">
                    <a:lumMod val="75000"/>
                    <a:lumOff val="25000"/>
                  </a:schemeClr>
                </a:solidFill>
                <a:latin typeface="Noto Sans JP" panose="020B0200000000000000" pitchFamily="50" charset="-128"/>
                <a:ea typeface="Noto Sans JP" panose="020B0200000000000000" pitchFamily="50" charset="-128"/>
              </a:rPr>
              <a:t>受け取り、</a:t>
            </a:r>
            <a:endParaRPr lang="en-US" altLang="ja-JP" sz="2800" b="1" dirty="0">
              <a:solidFill>
                <a:schemeClr val="tx1">
                  <a:lumMod val="75000"/>
                  <a:lumOff val="25000"/>
                </a:schemeClr>
              </a:solidFill>
              <a:latin typeface="Noto Sans JP" panose="020B0200000000000000" pitchFamily="50" charset="-128"/>
              <a:ea typeface="Noto Sans JP" panose="020B0200000000000000" pitchFamily="50" charset="-128"/>
            </a:endParaRPr>
          </a:p>
          <a:p>
            <a:pPr marL="742950" lvl="1" indent="-285750">
              <a:buFont typeface="Arial" panose="020B0604020202020204" pitchFamily="34" charset="0"/>
              <a:buChar char="•"/>
            </a:pPr>
            <a:r>
              <a:rPr lang="ja-JP" altLang="en-US" sz="2800" b="1" dirty="0">
                <a:solidFill>
                  <a:schemeClr val="tx1">
                    <a:lumMod val="75000"/>
                    <a:lumOff val="25000"/>
                  </a:schemeClr>
                </a:solidFill>
                <a:latin typeface="Noto Sans JP" panose="020B0200000000000000" pitchFamily="50" charset="-128"/>
                <a:ea typeface="Noto Sans JP" panose="020B0200000000000000" pitchFamily="50" charset="-128"/>
              </a:rPr>
              <a:t>高速にミドルウェアに</a:t>
            </a:r>
            <a:br>
              <a:rPr lang="en-US" altLang="ja-JP" sz="2800" b="1" dirty="0">
                <a:solidFill>
                  <a:schemeClr val="tx1">
                    <a:lumMod val="75000"/>
                    <a:lumOff val="25000"/>
                  </a:schemeClr>
                </a:solidFill>
                <a:latin typeface="Noto Sans JP" panose="020B0200000000000000" pitchFamily="50" charset="-128"/>
                <a:ea typeface="Noto Sans JP" panose="020B0200000000000000" pitchFamily="50" charset="-128"/>
              </a:rPr>
            </a:br>
            <a:r>
              <a:rPr lang="ja-JP" altLang="en-US" sz="2800" b="1" dirty="0">
                <a:solidFill>
                  <a:schemeClr val="tx1">
                    <a:lumMod val="75000"/>
                    <a:lumOff val="25000"/>
                  </a:schemeClr>
                </a:solidFill>
                <a:latin typeface="Noto Sans JP" panose="020B0200000000000000" pitchFamily="50" charset="-128"/>
                <a:ea typeface="Noto Sans JP" panose="020B0200000000000000" pitchFamily="50" charset="-128"/>
              </a:rPr>
              <a:t>ルーティングし、</a:t>
            </a:r>
            <a:endParaRPr lang="en-US" altLang="ja-JP" sz="2800" b="1" dirty="0">
              <a:solidFill>
                <a:schemeClr val="tx1">
                  <a:lumMod val="75000"/>
                  <a:lumOff val="25000"/>
                </a:schemeClr>
              </a:solidFill>
              <a:latin typeface="Noto Sans JP" panose="020B0200000000000000" pitchFamily="50" charset="-128"/>
              <a:ea typeface="Noto Sans JP" panose="020B0200000000000000" pitchFamily="50" charset="-128"/>
            </a:endParaRPr>
          </a:p>
          <a:p>
            <a:pPr marL="742950" lvl="1" indent="-285750">
              <a:buFont typeface="Arial" panose="020B0604020202020204" pitchFamily="34" charset="0"/>
              <a:buChar char="•"/>
            </a:pPr>
            <a:r>
              <a:rPr lang="ja-JP" altLang="en-US" sz="2800" b="1" dirty="0">
                <a:solidFill>
                  <a:schemeClr val="tx1">
                    <a:lumMod val="75000"/>
                    <a:lumOff val="25000"/>
                  </a:schemeClr>
                </a:solidFill>
                <a:latin typeface="Noto Sans JP" panose="020B0200000000000000" pitchFamily="50" charset="-128"/>
                <a:ea typeface="Noto Sans JP" panose="020B0200000000000000" pitchFamily="50" charset="-128"/>
              </a:rPr>
              <a:t>レスポンスを返す</a:t>
            </a:r>
          </a:p>
        </p:txBody>
      </p:sp>
      <p:sp>
        <p:nvSpPr>
          <p:cNvPr id="25" name="テキスト ボックス 24">
            <a:extLst>
              <a:ext uri="{FF2B5EF4-FFF2-40B4-BE49-F238E27FC236}">
                <a16:creationId xmlns:a16="http://schemas.microsoft.com/office/drawing/2014/main" id="{75A4A2D8-78B5-0B35-0484-CCEF852EAFD9}"/>
              </a:ext>
            </a:extLst>
          </p:cNvPr>
          <p:cNvSpPr txBox="1"/>
          <p:nvPr/>
        </p:nvSpPr>
        <p:spPr>
          <a:xfrm>
            <a:off x="5691337" y="3405055"/>
            <a:ext cx="6033818" cy="1384995"/>
          </a:xfrm>
          <a:prstGeom prst="rect">
            <a:avLst/>
          </a:prstGeom>
          <a:noFill/>
        </p:spPr>
        <p:txBody>
          <a:bodyPr wrap="square">
            <a:spAutoFit/>
          </a:bodyPr>
          <a:lstStyle/>
          <a:p>
            <a:pPr marL="914400" lvl="1" indent="-457200">
              <a:buFont typeface="Arial" panose="020B0604020202020204" pitchFamily="34" charset="0"/>
              <a:buChar char="•"/>
            </a:pPr>
            <a:r>
              <a:rPr lang="ja-JP" altLang="en-US" sz="2800" b="1" dirty="0">
                <a:solidFill>
                  <a:schemeClr val="tx1">
                    <a:lumMod val="75000"/>
                    <a:lumOff val="25000"/>
                  </a:schemeClr>
                </a:solidFill>
                <a:latin typeface="Noto Sans JP" panose="020B0200000000000000" pitchFamily="50" charset="-128"/>
                <a:ea typeface="Noto Sans JP" panose="020B0200000000000000" pitchFamily="50" charset="-128"/>
              </a:rPr>
              <a:t>コアで使えるエコシステム</a:t>
            </a:r>
            <a:r>
              <a:rPr lang="en-US" altLang="ja-JP" sz="2800" b="1" dirty="0">
                <a:solidFill>
                  <a:schemeClr val="tx1">
                    <a:lumMod val="75000"/>
                    <a:lumOff val="25000"/>
                  </a:schemeClr>
                </a:solidFill>
                <a:latin typeface="Noto Sans JP" panose="020B0200000000000000" pitchFamily="50" charset="-128"/>
                <a:ea typeface="Noto Sans JP" panose="020B0200000000000000" pitchFamily="50" charset="-128"/>
              </a:rPr>
              <a:t>	</a:t>
            </a:r>
          </a:p>
          <a:p>
            <a:pPr marL="914400" lvl="1" indent="-457200">
              <a:buFont typeface="Arial" panose="020B0604020202020204" pitchFamily="34" charset="0"/>
              <a:buChar char="•"/>
            </a:pPr>
            <a:r>
              <a:rPr lang="en-US" altLang="ja-JP" sz="2800" b="1" dirty="0">
                <a:solidFill>
                  <a:schemeClr val="tx1">
                    <a:lumMod val="75000"/>
                    <a:lumOff val="25000"/>
                  </a:schemeClr>
                </a:solidFill>
                <a:latin typeface="Noto Sans JP" panose="020B0200000000000000" pitchFamily="50" charset="-128"/>
                <a:ea typeface="Noto Sans JP" panose="020B0200000000000000" pitchFamily="50" charset="-128"/>
              </a:rPr>
              <a:t>e.g.</a:t>
            </a:r>
            <a:br>
              <a:rPr lang="en-US" altLang="ja-JP" sz="2800" b="1" dirty="0">
                <a:solidFill>
                  <a:schemeClr val="tx1">
                    <a:lumMod val="75000"/>
                    <a:lumOff val="25000"/>
                  </a:schemeClr>
                </a:solidFill>
                <a:latin typeface="Noto Sans JP" panose="020B0200000000000000" pitchFamily="50" charset="-128"/>
                <a:ea typeface="Noto Sans JP" panose="020B0200000000000000" pitchFamily="50" charset="-128"/>
              </a:rPr>
            </a:br>
            <a:r>
              <a:rPr lang="en-US" altLang="ja-JP" sz="2800" b="1" dirty="0">
                <a:solidFill>
                  <a:schemeClr val="tx1">
                    <a:lumMod val="75000"/>
                    <a:lumOff val="25000"/>
                  </a:schemeClr>
                </a:solidFill>
                <a:latin typeface="Noto Sans JP" panose="020B0200000000000000" pitchFamily="50" charset="-128"/>
                <a:ea typeface="Noto Sans JP" panose="020B0200000000000000" pitchFamily="50" charset="-128"/>
              </a:rPr>
              <a:t>WebSocket, Basic Auth, JSX</a:t>
            </a:r>
          </a:p>
        </p:txBody>
      </p:sp>
    </p:spTree>
    <p:extLst>
      <p:ext uri="{BB962C8B-B14F-4D97-AF65-F5344CB8AC3E}">
        <p14:creationId xmlns:p14="http://schemas.microsoft.com/office/powerpoint/2010/main" val="21796480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E3FC8-A222-0EA3-91D0-D38078D196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0008952-6361-B92A-A7BB-FEA70325222D}"/>
              </a:ext>
            </a:extLst>
          </p:cNvPr>
          <p:cNvSpPr>
            <a:spLocks noGrp="1"/>
          </p:cNvSpPr>
          <p:nvPr>
            <p:ph type="title"/>
          </p:nvPr>
        </p:nvSpPr>
        <p:spPr>
          <a:xfrm>
            <a:off x="838200" y="2563727"/>
            <a:ext cx="10515600" cy="1730546"/>
          </a:xfrm>
        </p:spPr>
        <p:txBody>
          <a:bodyPr>
            <a:normAutofit/>
          </a:bodyPr>
          <a:lstStyle/>
          <a:p>
            <a:r>
              <a:rPr kumimoji="1" lang="en-US" altLang="ja-JP" b="1" dirty="0">
                <a:latin typeface="Noto Sans JP" panose="020B0200000000000000" pitchFamily="50" charset="-128"/>
                <a:ea typeface="Noto Sans JP"/>
              </a:rPr>
              <a:t>Hono </a:t>
            </a:r>
            <a:r>
              <a:rPr kumimoji="1" lang="ja-JP" altLang="en-US" b="1" dirty="0">
                <a:latin typeface="Noto Sans JP" panose="020B0200000000000000" pitchFamily="50" charset="-128"/>
                <a:ea typeface="Noto Sans JP"/>
              </a:rPr>
              <a:t>は必要ない</a:t>
            </a:r>
            <a:endParaRPr lang="ja-JP" altLang="en-US" sz="900" b="1" dirty="0">
              <a:solidFill>
                <a:srgbClr val="EEF0FF"/>
              </a:solidFill>
              <a:latin typeface="Arial"/>
              <a:ea typeface="Noto Sans JP"/>
              <a:cs typeface="Arial"/>
            </a:endParaRPr>
          </a:p>
        </p:txBody>
      </p:sp>
      <p:sp>
        <p:nvSpPr>
          <p:cNvPr id="4" name="正方形/長方形 3">
            <a:extLst>
              <a:ext uri="{FF2B5EF4-FFF2-40B4-BE49-F238E27FC236}">
                <a16:creationId xmlns:a16="http://schemas.microsoft.com/office/drawing/2014/main" id="{77E6EE52-FC28-8FE3-EADF-3B2526CDE733}"/>
              </a:ext>
            </a:extLst>
          </p:cNvPr>
          <p:cNvSpPr/>
          <p:nvPr/>
        </p:nvSpPr>
        <p:spPr>
          <a:xfrm>
            <a:off x="978833" y="4017363"/>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E763C4B1-92F6-809F-AE9C-D78377D9DF77}"/>
              </a:ext>
            </a:extLst>
          </p:cNvPr>
          <p:cNvSpPr txBox="1">
            <a:spLocks/>
          </p:cNvSpPr>
          <p:nvPr/>
        </p:nvSpPr>
        <p:spPr>
          <a:xfrm>
            <a:off x="11213167" y="2563727"/>
            <a:ext cx="4490463" cy="17305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r"/>
            <a:r>
              <a:rPr lang="ja-JP" altLang="en-US" b="1" dirty="0">
                <a:latin typeface="Noto Sans JP" panose="020B0200000000000000" pitchFamily="50" charset="-128"/>
                <a:ea typeface="Noto Sans JP"/>
              </a:rPr>
              <a:t>かもしれない</a:t>
            </a:r>
            <a:endParaRPr lang="ja-JP" altLang="en-US" sz="900" b="1" dirty="0">
              <a:solidFill>
                <a:srgbClr val="EEF0FF"/>
              </a:solidFill>
              <a:latin typeface="Arial"/>
              <a:ea typeface="Noto Sans JP"/>
              <a:cs typeface="Arial"/>
            </a:endParaRPr>
          </a:p>
        </p:txBody>
      </p:sp>
    </p:spTree>
    <p:extLst>
      <p:ext uri="{BB962C8B-B14F-4D97-AF65-F5344CB8AC3E}">
        <p14:creationId xmlns:p14="http://schemas.microsoft.com/office/powerpoint/2010/main" val="1124650728"/>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BE2E4-89D5-2A8E-EA19-89908DBAA729}"/>
            </a:ext>
          </a:extLst>
        </p:cNvPr>
        <p:cNvGrpSpPr/>
        <p:nvPr/>
      </p:nvGrpSpPr>
      <p:grpSpPr>
        <a:xfrm>
          <a:off x="0" y="0"/>
          <a:ext cx="0" cy="0"/>
          <a:chOff x="0" y="0"/>
          <a:chExt cx="0" cy="0"/>
        </a:xfrm>
      </p:grpSpPr>
      <p:pic>
        <p:nvPicPr>
          <p:cNvPr id="9" name="グラフィックス 8">
            <a:extLst>
              <a:ext uri="{FF2B5EF4-FFF2-40B4-BE49-F238E27FC236}">
                <a16:creationId xmlns:a16="http://schemas.microsoft.com/office/drawing/2014/main" id="{DE43CBF0-6A45-3468-AD41-5D31CC3C8C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5260" y="-4565558"/>
            <a:ext cx="16535399" cy="16535399"/>
          </a:xfrm>
          <a:prstGeom prst="rect">
            <a:avLst/>
          </a:prstGeom>
        </p:spPr>
      </p:pic>
      <p:sp>
        <p:nvSpPr>
          <p:cNvPr id="4" name="正方形/長方形 3">
            <a:extLst>
              <a:ext uri="{FF2B5EF4-FFF2-40B4-BE49-F238E27FC236}">
                <a16:creationId xmlns:a16="http://schemas.microsoft.com/office/drawing/2014/main" id="{0C19DD8D-4472-7B80-0FEF-6D7D75AE00EE}"/>
              </a:ext>
            </a:extLst>
          </p:cNvPr>
          <p:cNvSpPr/>
          <p:nvPr/>
        </p:nvSpPr>
        <p:spPr>
          <a:xfrm>
            <a:off x="701040" y="4795018"/>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9BF85C9F-9072-A942-2541-98C3AA4C6AD5}"/>
              </a:ext>
            </a:extLst>
          </p:cNvPr>
          <p:cNvSpPr txBox="1"/>
          <p:nvPr/>
        </p:nvSpPr>
        <p:spPr>
          <a:xfrm>
            <a:off x="571909" y="5043436"/>
            <a:ext cx="6659880" cy="461665"/>
          </a:xfrm>
          <a:prstGeom prst="rect">
            <a:avLst/>
          </a:prstGeom>
          <a:noFill/>
        </p:spPr>
        <p:txBody>
          <a:bodyPr wrap="square">
            <a:spAutoFit/>
          </a:bodyPr>
          <a:lstStyle/>
          <a:p>
            <a:r>
              <a:rPr kumimoji="1" lang="en-US" altLang="ja-JP" sz="2400" b="1">
                <a:solidFill>
                  <a:schemeClr val="bg2">
                    <a:lumMod val="50000"/>
                  </a:schemeClr>
                </a:solidFill>
                <a:latin typeface="Noto Sans JP" panose="020B0200000000000000" pitchFamily="50" charset="-128"/>
                <a:ea typeface="Noto Sans JP" panose="020B0200000000000000" pitchFamily="50" charset="-128"/>
                <a:cs typeface="Urbanist" panose="020B0A04040200000203" pitchFamily="34" charset="0"/>
              </a:rPr>
              <a:t>Shotaro Nakamura</a:t>
            </a:r>
            <a:endParaRPr lang="ja-JP" altLang="en-US" sz="2400">
              <a:solidFill>
                <a:schemeClr val="bg2">
                  <a:lumMod val="50000"/>
                </a:schemeClr>
              </a:solidFill>
              <a:latin typeface="Noto Sans JP" panose="020B0200000000000000" pitchFamily="50" charset="-128"/>
              <a:ea typeface="Noto Sans JP" panose="020B0200000000000000" pitchFamily="50" charset="-128"/>
            </a:endParaRPr>
          </a:p>
        </p:txBody>
      </p:sp>
      <p:sp>
        <p:nvSpPr>
          <p:cNvPr id="7" name="AutoShape 2" descr="炎 絵文字">
            <a:extLst>
              <a:ext uri="{FF2B5EF4-FFF2-40B4-BE49-F238E27FC236}">
                <a16:creationId xmlns:a16="http://schemas.microsoft.com/office/drawing/2014/main" id="{3274641F-29C3-CA96-826B-C1B7D8F1C2E4}"/>
              </a:ext>
            </a:extLst>
          </p:cNvPr>
          <p:cNvSpPr>
            <a:spLocks noChangeAspect="1" noChangeArrowheads="1"/>
          </p:cNvSpPr>
          <p:nvPr/>
        </p:nvSpPr>
        <p:spPr bwMode="auto">
          <a:xfrm>
            <a:off x="3444240" y="3276600"/>
            <a:ext cx="2804160" cy="28041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9" name="タイトル 1">
            <a:extLst>
              <a:ext uri="{FF2B5EF4-FFF2-40B4-BE49-F238E27FC236}">
                <a16:creationId xmlns:a16="http://schemas.microsoft.com/office/drawing/2014/main" id="{0EC433E1-B1B0-6FEB-2723-1B19BE03DF7F}"/>
              </a:ext>
            </a:extLst>
          </p:cNvPr>
          <p:cNvSpPr>
            <a:spLocks noGrp="1"/>
          </p:cNvSpPr>
          <p:nvPr>
            <p:ph type="ctrTitle"/>
          </p:nvPr>
        </p:nvSpPr>
        <p:spPr>
          <a:xfrm>
            <a:off x="571910" y="1756132"/>
            <a:ext cx="2412406" cy="1520468"/>
          </a:xfrm>
        </p:spPr>
        <p:txBody>
          <a:bodyPr>
            <a:noAutofit/>
          </a:bodyPr>
          <a:lstStyle/>
          <a:p>
            <a:pPr algn="l"/>
            <a:r>
              <a:rPr kumimoji="1" lang="en-US" altLang="ja-JP" sz="9600" b="1">
                <a:latin typeface="Urbanist" panose="020B0A04040200000203" pitchFamily="34" charset="0"/>
                <a:ea typeface="Urbanist" panose="020B0A04040200000203" pitchFamily="34" charset="0"/>
                <a:cs typeface="Urbanist" panose="020B0A04040200000203" pitchFamily="34" charset="0"/>
              </a:rPr>
              <a:t>You</a:t>
            </a:r>
            <a:endParaRPr kumimoji="1" lang="ja-JP" altLang="en-US" sz="9600" b="1">
              <a:latin typeface="Urbanist" panose="020B0A04040200000203" pitchFamily="34" charset="0"/>
              <a:ea typeface="Noto Sans JP" panose="020B0200000000000000" pitchFamily="50" charset="-128"/>
              <a:cs typeface="Urbanist" panose="020B0A04040200000203" pitchFamily="34" charset="0"/>
            </a:endParaRPr>
          </a:p>
        </p:txBody>
      </p:sp>
      <p:sp>
        <p:nvSpPr>
          <p:cNvPr id="20" name="タイトル 1">
            <a:extLst>
              <a:ext uri="{FF2B5EF4-FFF2-40B4-BE49-F238E27FC236}">
                <a16:creationId xmlns:a16="http://schemas.microsoft.com/office/drawing/2014/main" id="{F3E29CA2-0FA7-37A4-2A93-D600223ABF38}"/>
              </a:ext>
            </a:extLst>
          </p:cNvPr>
          <p:cNvSpPr txBox="1">
            <a:spLocks/>
          </p:cNvSpPr>
          <p:nvPr/>
        </p:nvSpPr>
        <p:spPr>
          <a:xfrm>
            <a:off x="701040" y="3171463"/>
            <a:ext cx="11048181" cy="142085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9600" b="1">
                <a:latin typeface="Urbanist" panose="020B0A04040200000203" pitchFamily="34" charset="0"/>
                <a:ea typeface="Urbanist" panose="020B0A04040200000203" pitchFamily="34" charset="0"/>
                <a:cs typeface="Urbanist" panose="020B0A04040200000203" pitchFamily="34" charset="0"/>
              </a:rPr>
              <a:t>Hono</a:t>
            </a:r>
            <a:endParaRPr lang="ja-JP" altLang="en-US" sz="9600" b="1">
              <a:latin typeface="Urbanist" panose="020B0A04040200000203" pitchFamily="34" charset="0"/>
              <a:ea typeface="Noto Sans JP" panose="020B0200000000000000" pitchFamily="50" charset="-128"/>
              <a:cs typeface="Urbanist" panose="020B0A04040200000203" pitchFamily="34" charset="0"/>
            </a:endParaRPr>
          </a:p>
        </p:txBody>
      </p:sp>
      <p:sp>
        <p:nvSpPr>
          <p:cNvPr id="21" name="タイトル 1">
            <a:extLst>
              <a:ext uri="{FF2B5EF4-FFF2-40B4-BE49-F238E27FC236}">
                <a16:creationId xmlns:a16="http://schemas.microsoft.com/office/drawing/2014/main" id="{7C08BB12-19F0-7E76-90F8-7F001D9027D2}"/>
              </a:ext>
            </a:extLst>
          </p:cNvPr>
          <p:cNvSpPr txBox="1">
            <a:spLocks/>
          </p:cNvSpPr>
          <p:nvPr/>
        </p:nvSpPr>
        <p:spPr>
          <a:xfrm>
            <a:off x="2907565" y="1756132"/>
            <a:ext cx="3117315" cy="15204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9600" b="1">
                <a:latin typeface="Urbanist" panose="020B0A04040200000203" pitchFamily="34" charset="0"/>
                <a:ea typeface="Urbanist" panose="020B0A04040200000203" pitchFamily="34" charset="0"/>
                <a:cs typeface="Urbanist" panose="020B0A04040200000203" pitchFamily="34" charset="0"/>
              </a:rPr>
              <a:t>Don’t</a:t>
            </a:r>
            <a:endParaRPr lang="ja-JP" altLang="en-US" sz="9600" b="1">
              <a:latin typeface="Urbanist" panose="020B0A04040200000203" pitchFamily="34" charset="0"/>
              <a:ea typeface="Noto Sans JP" panose="020B0200000000000000" pitchFamily="50" charset="-128"/>
              <a:cs typeface="Urbanist" panose="020B0A04040200000203" pitchFamily="34" charset="0"/>
            </a:endParaRPr>
          </a:p>
        </p:txBody>
      </p:sp>
      <p:sp>
        <p:nvSpPr>
          <p:cNvPr id="22" name="タイトル 1">
            <a:extLst>
              <a:ext uri="{FF2B5EF4-FFF2-40B4-BE49-F238E27FC236}">
                <a16:creationId xmlns:a16="http://schemas.microsoft.com/office/drawing/2014/main" id="{1417D369-73D5-9606-656A-E5544EAB90DC}"/>
              </a:ext>
            </a:extLst>
          </p:cNvPr>
          <p:cNvSpPr txBox="1">
            <a:spLocks/>
          </p:cNvSpPr>
          <p:nvPr/>
        </p:nvSpPr>
        <p:spPr>
          <a:xfrm>
            <a:off x="6024880" y="1756132"/>
            <a:ext cx="7211794" cy="15204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9600" b="1">
                <a:latin typeface="Urbanist" panose="020B0A04040200000203" pitchFamily="34" charset="0"/>
                <a:ea typeface="Urbanist" panose="020B0A04040200000203" pitchFamily="34" charset="0"/>
                <a:cs typeface="Urbanist" panose="020B0A04040200000203" pitchFamily="34" charset="0"/>
              </a:rPr>
              <a:t>Need</a:t>
            </a:r>
            <a:endParaRPr lang="ja-JP" altLang="en-US" sz="9600" b="1">
              <a:latin typeface="Urbanist" panose="020B0A04040200000203" pitchFamily="34" charset="0"/>
              <a:ea typeface="Noto Sans JP" panose="020B0200000000000000" pitchFamily="50" charset="-128"/>
              <a:cs typeface="Urbanist" panose="020B0A04040200000203" pitchFamily="34" charset="0"/>
            </a:endParaRPr>
          </a:p>
        </p:txBody>
      </p:sp>
    </p:spTree>
    <p:extLst>
      <p:ext uri="{BB962C8B-B14F-4D97-AF65-F5344CB8AC3E}">
        <p14:creationId xmlns:p14="http://schemas.microsoft.com/office/powerpoint/2010/main" val="2032594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947B3-C367-3D34-064B-10FDE2A95AC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3000F4E-ACFF-09C9-04B6-FE4D710AE29A}"/>
              </a:ext>
            </a:extLst>
          </p:cNvPr>
          <p:cNvSpPr>
            <a:spLocks noGrp="1"/>
          </p:cNvSpPr>
          <p:nvPr>
            <p:ph type="title"/>
          </p:nvPr>
        </p:nvSpPr>
        <p:spPr>
          <a:xfrm>
            <a:off x="838200" y="2563727"/>
            <a:ext cx="10515600" cy="1730546"/>
          </a:xfrm>
        </p:spPr>
        <p:txBody>
          <a:bodyPr>
            <a:normAutofit/>
          </a:bodyPr>
          <a:lstStyle/>
          <a:p>
            <a:r>
              <a:rPr kumimoji="1" lang="en-US" altLang="ja-JP" b="1" dirty="0">
                <a:latin typeface="Noto Sans JP" panose="020B0200000000000000" pitchFamily="50" charset="-128"/>
                <a:ea typeface="Noto Sans JP"/>
              </a:rPr>
              <a:t>Hono </a:t>
            </a:r>
            <a:r>
              <a:rPr kumimoji="1" lang="ja-JP" altLang="en-US" b="1" dirty="0">
                <a:latin typeface="Noto Sans JP" panose="020B0200000000000000" pitchFamily="50" charset="-128"/>
                <a:ea typeface="Noto Sans JP"/>
              </a:rPr>
              <a:t>は必要ない</a:t>
            </a:r>
            <a:endParaRPr lang="ja-JP" altLang="en-US" sz="900" b="1" dirty="0">
              <a:solidFill>
                <a:srgbClr val="EEF0FF"/>
              </a:solidFill>
              <a:latin typeface="Arial"/>
              <a:ea typeface="Noto Sans JP"/>
              <a:cs typeface="Arial"/>
            </a:endParaRPr>
          </a:p>
        </p:txBody>
      </p:sp>
      <p:sp>
        <p:nvSpPr>
          <p:cNvPr id="4" name="正方形/長方形 3">
            <a:extLst>
              <a:ext uri="{FF2B5EF4-FFF2-40B4-BE49-F238E27FC236}">
                <a16:creationId xmlns:a16="http://schemas.microsoft.com/office/drawing/2014/main" id="{12155E37-997E-4A98-D565-86B439728010}"/>
              </a:ext>
            </a:extLst>
          </p:cNvPr>
          <p:cNvSpPr/>
          <p:nvPr/>
        </p:nvSpPr>
        <p:spPr>
          <a:xfrm>
            <a:off x="978833" y="4017363"/>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34B54AAE-29C9-8DD9-CDD3-807AA6F23D72}"/>
              </a:ext>
            </a:extLst>
          </p:cNvPr>
          <p:cNvSpPr txBox="1">
            <a:spLocks/>
          </p:cNvSpPr>
          <p:nvPr/>
        </p:nvSpPr>
        <p:spPr>
          <a:xfrm>
            <a:off x="4305784" y="2563727"/>
            <a:ext cx="4490463" cy="17305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r"/>
            <a:r>
              <a:rPr lang="ja-JP" altLang="en-US" b="1" dirty="0">
                <a:latin typeface="Noto Sans JP" panose="020B0200000000000000" pitchFamily="50" charset="-128"/>
                <a:ea typeface="Noto Sans JP"/>
              </a:rPr>
              <a:t>かもしれない</a:t>
            </a:r>
            <a:endParaRPr lang="ja-JP" altLang="en-US" sz="900" b="1" dirty="0">
              <a:solidFill>
                <a:srgbClr val="EEF0FF"/>
              </a:solidFill>
              <a:latin typeface="Arial"/>
              <a:ea typeface="Noto Sans JP"/>
              <a:cs typeface="Arial"/>
            </a:endParaRPr>
          </a:p>
        </p:txBody>
      </p:sp>
      <p:pic>
        <p:nvPicPr>
          <p:cNvPr id="3" name="グラフィックス 2">
            <a:extLst>
              <a:ext uri="{FF2B5EF4-FFF2-40B4-BE49-F238E27FC236}">
                <a16:creationId xmlns:a16="http://schemas.microsoft.com/office/drawing/2014/main" id="{1862BC57-9C5B-AB1E-9E86-D2838DCAD8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4702" y="3299533"/>
            <a:ext cx="14270089" cy="14270089"/>
          </a:xfrm>
          <a:prstGeom prst="rect">
            <a:avLst/>
          </a:prstGeom>
        </p:spPr>
      </p:pic>
    </p:spTree>
    <p:extLst>
      <p:ext uri="{BB962C8B-B14F-4D97-AF65-F5344CB8AC3E}">
        <p14:creationId xmlns:p14="http://schemas.microsoft.com/office/powerpoint/2010/main" val="675983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395B69B-92E1-9A48-FCB2-DA173EFD7114}"/>
              </a:ext>
            </a:extLst>
          </p:cNvPr>
          <p:cNvPicPr>
            <a:picLocks noChangeAspect="1"/>
          </p:cNvPicPr>
          <p:nvPr/>
        </p:nvPicPr>
        <p:blipFill>
          <a:blip r:embed="rId3"/>
          <a:stretch>
            <a:fillRect/>
          </a:stretch>
        </p:blipFill>
        <p:spPr>
          <a:xfrm>
            <a:off x="1825601" y="0"/>
            <a:ext cx="8778542" cy="6858000"/>
          </a:xfrm>
          <a:prstGeom prst="rect">
            <a:avLst/>
          </a:prstGeom>
        </p:spPr>
      </p:pic>
    </p:spTree>
    <p:extLst>
      <p:ext uri="{BB962C8B-B14F-4D97-AF65-F5344CB8AC3E}">
        <p14:creationId xmlns:p14="http://schemas.microsoft.com/office/powerpoint/2010/main" val="615319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C07A4-3BEA-97DF-7BD3-784DF4DFFCCA}"/>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8F00A95D-68A2-9883-F0C9-C5DDD925E139}"/>
              </a:ext>
            </a:extLst>
          </p:cNvPr>
          <p:cNvPicPr>
            <a:picLocks noChangeAspect="1"/>
          </p:cNvPicPr>
          <p:nvPr/>
        </p:nvPicPr>
        <p:blipFill>
          <a:blip r:embed="rId3"/>
          <a:stretch>
            <a:fillRect/>
          </a:stretch>
        </p:blipFill>
        <p:spPr>
          <a:xfrm>
            <a:off x="5364756" y="457200"/>
            <a:ext cx="6628993" cy="6236208"/>
          </a:xfrm>
          <a:prstGeom prst="rect">
            <a:avLst/>
          </a:prstGeom>
        </p:spPr>
      </p:pic>
      <p:grpSp>
        <p:nvGrpSpPr>
          <p:cNvPr id="7" name="グループ化 6">
            <a:extLst>
              <a:ext uri="{FF2B5EF4-FFF2-40B4-BE49-F238E27FC236}">
                <a16:creationId xmlns:a16="http://schemas.microsoft.com/office/drawing/2014/main" id="{3163F0AC-9297-41DD-91EE-6F8B0CCA699C}"/>
              </a:ext>
            </a:extLst>
          </p:cNvPr>
          <p:cNvGrpSpPr/>
          <p:nvPr/>
        </p:nvGrpSpPr>
        <p:grpSpPr>
          <a:xfrm>
            <a:off x="1892736" y="1215792"/>
            <a:ext cx="3823560" cy="1792800"/>
            <a:chOff x="1892736" y="1215792"/>
            <a:chExt cx="3823560" cy="1792800"/>
          </a:xfrm>
        </p:grpSpPr>
        <mc:AlternateContent xmlns:mc="http://schemas.openxmlformats.org/markup-compatibility/2006" xmlns:p14="http://schemas.microsoft.com/office/powerpoint/2010/main">
          <mc:Choice Requires="p14">
            <p:contentPart p14:bwMode="auto" r:id="rId4">
              <p14:nvContentPartPr>
                <p14:cNvPr id="4" name="インク 3">
                  <a:extLst>
                    <a:ext uri="{FF2B5EF4-FFF2-40B4-BE49-F238E27FC236}">
                      <a16:creationId xmlns:a16="http://schemas.microsoft.com/office/drawing/2014/main" id="{079704E9-92C7-4B49-BEA0-6B00804C83DF}"/>
                    </a:ext>
                  </a:extLst>
                </p14:cNvPr>
                <p14:cNvContentPartPr/>
                <p14:nvPr/>
              </p14:nvContentPartPr>
              <p14:xfrm>
                <a:off x="1892736" y="1521432"/>
                <a:ext cx="3588840" cy="1487160"/>
              </p14:xfrm>
            </p:contentPart>
          </mc:Choice>
          <mc:Fallback xmlns="">
            <p:pic>
              <p:nvPicPr>
                <p:cNvPr id="4" name="インク 3">
                  <a:extLst>
                    <a:ext uri="{FF2B5EF4-FFF2-40B4-BE49-F238E27FC236}">
                      <a16:creationId xmlns:a16="http://schemas.microsoft.com/office/drawing/2014/main" id="{079704E9-92C7-4B49-BEA0-6B00804C83DF}"/>
                    </a:ext>
                  </a:extLst>
                </p:cNvPr>
                <p:cNvPicPr/>
                <p:nvPr/>
              </p:nvPicPr>
              <p:blipFill>
                <a:blip r:embed="rId5"/>
                <a:stretch>
                  <a:fillRect/>
                </a:stretch>
              </p:blipFill>
              <p:spPr>
                <a:xfrm>
                  <a:off x="1886616" y="1515312"/>
                  <a:ext cx="3601080" cy="1499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インク 5">
                  <a:extLst>
                    <a:ext uri="{FF2B5EF4-FFF2-40B4-BE49-F238E27FC236}">
                      <a16:creationId xmlns:a16="http://schemas.microsoft.com/office/drawing/2014/main" id="{BC055811-C613-3338-56A4-26119C1E22DF}"/>
                    </a:ext>
                  </a:extLst>
                </p14:cNvPr>
                <p14:cNvContentPartPr/>
                <p14:nvPr/>
              </p14:nvContentPartPr>
              <p14:xfrm>
                <a:off x="5013216" y="1215792"/>
                <a:ext cx="703080" cy="1127880"/>
              </p14:xfrm>
            </p:contentPart>
          </mc:Choice>
          <mc:Fallback xmlns="">
            <p:pic>
              <p:nvPicPr>
                <p:cNvPr id="6" name="インク 5">
                  <a:extLst>
                    <a:ext uri="{FF2B5EF4-FFF2-40B4-BE49-F238E27FC236}">
                      <a16:creationId xmlns:a16="http://schemas.microsoft.com/office/drawing/2014/main" id="{BC055811-C613-3338-56A4-26119C1E22DF}"/>
                    </a:ext>
                  </a:extLst>
                </p:cNvPr>
                <p:cNvPicPr/>
                <p:nvPr/>
              </p:nvPicPr>
              <p:blipFill>
                <a:blip r:embed="rId7"/>
                <a:stretch>
                  <a:fillRect/>
                </a:stretch>
              </p:blipFill>
              <p:spPr>
                <a:xfrm>
                  <a:off x="5007096" y="1209670"/>
                  <a:ext cx="715320" cy="1140124"/>
                </a:xfrm>
                <a:prstGeom prst="rect">
                  <a:avLst/>
                </a:prstGeom>
              </p:spPr>
            </p:pic>
          </mc:Fallback>
        </mc:AlternateContent>
      </p:grpSp>
      <p:pic>
        <p:nvPicPr>
          <p:cNvPr id="5" name="図 4">
            <a:extLst>
              <a:ext uri="{FF2B5EF4-FFF2-40B4-BE49-F238E27FC236}">
                <a16:creationId xmlns:a16="http://schemas.microsoft.com/office/drawing/2014/main" id="{71D37BF4-9E02-382C-A23D-D9E9EE7D033F}"/>
              </a:ext>
            </a:extLst>
          </p:cNvPr>
          <p:cNvPicPr>
            <a:picLocks noChangeAspect="1"/>
          </p:cNvPicPr>
          <p:nvPr/>
        </p:nvPicPr>
        <p:blipFill>
          <a:blip r:embed="rId8"/>
          <a:stretch>
            <a:fillRect/>
          </a:stretch>
        </p:blipFill>
        <p:spPr>
          <a:xfrm>
            <a:off x="156015" y="2960850"/>
            <a:ext cx="4520335" cy="3531390"/>
          </a:xfrm>
          <a:prstGeom prst="rect">
            <a:avLst/>
          </a:prstGeom>
        </p:spPr>
      </p:pic>
    </p:spTree>
    <p:extLst>
      <p:ext uri="{BB962C8B-B14F-4D97-AF65-F5344CB8AC3E}">
        <p14:creationId xmlns:p14="http://schemas.microsoft.com/office/powerpoint/2010/main" val="1068263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コンテンツ プレースホルダー 10">
            <a:extLst>
              <a:ext uri="{FF2B5EF4-FFF2-40B4-BE49-F238E27FC236}">
                <a16:creationId xmlns:a16="http://schemas.microsoft.com/office/drawing/2014/main" id="{805FB70A-D087-1002-C625-A522E484DD70}"/>
              </a:ext>
            </a:extLst>
          </p:cNvPr>
          <p:cNvSpPr>
            <a:spLocks noGrp="1"/>
          </p:cNvSpPr>
          <p:nvPr>
            <p:ph idx="1"/>
          </p:nvPr>
        </p:nvSpPr>
        <p:spPr/>
        <p:txBody>
          <a:bodyPr/>
          <a:lstStyle/>
          <a:p>
            <a:endParaRPr lang="ja-JP" altLang="en-US"/>
          </a:p>
        </p:txBody>
      </p:sp>
      <p:pic>
        <p:nvPicPr>
          <p:cNvPr id="5" name="図 4">
            <a:extLst>
              <a:ext uri="{FF2B5EF4-FFF2-40B4-BE49-F238E27FC236}">
                <a16:creationId xmlns:a16="http://schemas.microsoft.com/office/drawing/2014/main" id="{E00D1B28-40F4-CB94-CED7-CEBF7AE7A336}"/>
              </a:ext>
            </a:extLst>
          </p:cNvPr>
          <p:cNvPicPr>
            <a:picLocks noChangeAspect="1"/>
          </p:cNvPicPr>
          <p:nvPr/>
        </p:nvPicPr>
        <p:blipFill>
          <a:blip r:embed="rId3"/>
          <a:stretch>
            <a:fillRect/>
          </a:stretch>
        </p:blipFill>
        <p:spPr>
          <a:xfrm>
            <a:off x="1170665" y="1458778"/>
            <a:ext cx="8979176" cy="5184244"/>
          </a:xfrm>
          <a:prstGeom prst="rect">
            <a:avLst/>
          </a:prstGeom>
        </p:spPr>
      </p:pic>
      <p:sp>
        <p:nvSpPr>
          <p:cNvPr id="9" name="正方形/長方形 8">
            <a:extLst>
              <a:ext uri="{FF2B5EF4-FFF2-40B4-BE49-F238E27FC236}">
                <a16:creationId xmlns:a16="http://schemas.microsoft.com/office/drawing/2014/main" id="{BC584B6F-3D8D-1E8C-182B-4FBF671AE5B2}"/>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F4A7FE36-7007-B420-3D99-48913D3CDAFD}"/>
              </a:ext>
            </a:extLst>
          </p:cNvPr>
          <p:cNvSpPr>
            <a:spLocks noGrp="1"/>
          </p:cNvSpPr>
          <p:nvPr>
            <p:ph type="title"/>
          </p:nvPr>
        </p:nvSpPr>
        <p:spPr>
          <a:xfrm>
            <a:off x="838200" y="365125"/>
            <a:ext cx="10515600" cy="1325563"/>
          </a:xfrm>
        </p:spPr>
        <p:txBody>
          <a:bodyPr/>
          <a:lstStyle/>
          <a:p>
            <a:r>
              <a:rPr lang="en-US" altLang="ja-JP" b="1" dirty="0">
                <a:latin typeface="Noto Sans JP" panose="020B0200000000000000" pitchFamily="50" charset="-128"/>
                <a:ea typeface="Noto Sans JP"/>
              </a:rPr>
              <a:t>Hono </a:t>
            </a:r>
            <a:r>
              <a:rPr lang="ja-JP" altLang="en-US" b="1" dirty="0">
                <a:latin typeface="Noto Sans JP" panose="020B0200000000000000" pitchFamily="50" charset="-128"/>
                <a:ea typeface="Noto Sans JP"/>
              </a:rPr>
              <a:t>は必要ないかもしれない</a:t>
            </a:r>
            <a:endParaRPr lang="ja-JP" altLang="en-US" sz="1800" b="1" dirty="0">
              <a:solidFill>
                <a:srgbClr val="EEF0FF"/>
              </a:solidFill>
              <a:latin typeface="Arial"/>
              <a:ea typeface="Noto Sans JP"/>
              <a:cs typeface="Arial"/>
            </a:endParaRPr>
          </a:p>
        </p:txBody>
      </p:sp>
    </p:spTree>
    <p:extLst>
      <p:ext uri="{BB962C8B-B14F-4D97-AF65-F5344CB8AC3E}">
        <p14:creationId xmlns:p14="http://schemas.microsoft.com/office/powerpoint/2010/main" val="7477389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2F3DF-5022-7363-AC74-8E525A44076B}"/>
            </a:ext>
          </a:extLst>
        </p:cNvPr>
        <p:cNvGrpSpPr/>
        <p:nvPr/>
      </p:nvGrpSpPr>
      <p:grpSpPr>
        <a:xfrm>
          <a:off x="0" y="0"/>
          <a:ext cx="0" cy="0"/>
          <a:chOff x="0" y="0"/>
          <a:chExt cx="0" cy="0"/>
        </a:xfrm>
      </p:grpSpPr>
      <p:pic>
        <p:nvPicPr>
          <p:cNvPr id="15" name="グラフィックス 14">
            <a:extLst>
              <a:ext uri="{FF2B5EF4-FFF2-40B4-BE49-F238E27FC236}">
                <a16:creationId xmlns:a16="http://schemas.microsoft.com/office/drawing/2014/main" id="{F03D825B-D7D2-C73E-4173-DCFAB31E81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32996" y="2084191"/>
            <a:ext cx="14270089" cy="14270089"/>
          </a:xfrm>
          <a:prstGeom prst="rect">
            <a:avLst/>
          </a:prstGeom>
        </p:spPr>
      </p:pic>
      <p:sp>
        <p:nvSpPr>
          <p:cNvPr id="2" name="タイトル 1">
            <a:extLst>
              <a:ext uri="{FF2B5EF4-FFF2-40B4-BE49-F238E27FC236}">
                <a16:creationId xmlns:a16="http://schemas.microsoft.com/office/drawing/2014/main" id="{E2534545-2CEC-94B6-EEAF-903D666A970B}"/>
              </a:ext>
            </a:extLst>
          </p:cNvPr>
          <p:cNvSpPr>
            <a:spLocks noGrp="1"/>
          </p:cNvSpPr>
          <p:nvPr>
            <p:ph type="title"/>
          </p:nvPr>
        </p:nvSpPr>
        <p:spPr/>
        <p:txBody>
          <a:bodyPr/>
          <a:lstStyle/>
          <a:p>
            <a:r>
              <a:rPr lang="en-US" altLang="ja-JP" b="1" dirty="0">
                <a:latin typeface="Noto Sans JP" panose="020B0200000000000000" pitchFamily="50" charset="-128"/>
                <a:ea typeface="Noto Sans JP"/>
              </a:rPr>
              <a:t>Hono </a:t>
            </a:r>
            <a:r>
              <a:rPr lang="ja-JP" altLang="en-US" b="1" dirty="0">
                <a:latin typeface="Noto Sans JP" panose="020B0200000000000000" pitchFamily="50" charset="-128"/>
                <a:ea typeface="Noto Sans JP"/>
              </a:rPr>
              <a:t>は必要ないかもしれない</a:t>
            </a:r>
            <a:endParaRPr lang="ja-JP" altLang="en-US" sz="1800" b="1" dirty="0">
              <a:solidFill>
                <a:srgbClr val="EEF0FF"/>
              </a:solidFill>
              <a:latin typeface="Arial"/>
              <a:ea typeface="Noto Sans JP"/>
              <a:cs typeface="Arial"/>
            </a:endParaRPr>
          </a:p>
        </p:txBody>
      </p:sp>
      <p:sp>
        <p:nvSpPr>
          <p:cNvPr id="8" name="コンテンツ プレースホルダー 7">
            <a:extLst>
              <a:ext uri="{FF2B5EF4-FFF2-40B4-BE49-F238E27FC236}">
                <a16:creationId xmlns:a16="http://schemas.microsoft.com/office/drawing/2014/main" id="{15CAE7C9-EE5D-51A2-99E3-8398A6D47BA3}"/>
              </a:ext>
            </a:extLst>
          </p:cNvPr>
          <p:cNvSpPr>
            <a:spLocks noGrp="1"/>
          </p:cNvSpPr>
          <p:nvPr>
            <p:ph idx="1"/>
          </p:nvPr>
        </p:nvSpPr>
        <p:spPr>
          <a:xfrm>
            <a:off x="838200" y="1744981"/>
            <a:ext cx="10515600" cy="1684020"/>
          </a:xfrm>
        </p:spPr>
        <p:txBody>
          <a:bodyPr>
            <a:normAutofit/>
          </a:bodyPr>
          <a:lstStyle/>
          <a:p>
            <a:r>
              <a:rPr lang="ja-JP" altLang="en-US" sz="3200" b="1" dirty="0">
                <a:solidFill>
                  <a:schemeClr val="bg2">
                    <a:lumMod val="25000"/>
                  </a:schemeClr>
                </a:solidFill>
                <a:latin typeface="Noto Sans JP" panose="020B0200000000000000" pitchFamily="50" charset="-128"/>
                <a:ea typeface="Noto Sans JP" panose="020B0200000000000000" pitchFamily="50" charset="-128"/>
              </a:rPr>
              <a:t>フルスタック </a:t>
            </a:r>
            <a:r>
              <a:rPr lang="en-US" altLang="ja-JP" sz="3200" b="1" dirty="0">
                <a:solidFill>
                  <a:schemeClr val="bg2">
                    <a:lumMod val="25000"/>
                  </a:schemeClr>
                </a:solidFill>
                <a:latin typeface="Noto Sans JP" panose="020B0200000000000000" pitchFamily="50" charset="-128"/>
                <a:ea typeface="Noto Sans JP" panose="020B0200000000000000" pitchFamily="50" charset="-128"/>
              </a:rPr>
              <a:t>SSR</a:t>
            </a:r>
          </a:p>
          <a:p>
            <a:pPr marL="457200" lvl="1" indent="0">
              <a:buNone/>
            </a:pPr>
            <a:r>
              <a:rPr lang="ja-JP" altLang="en-US" sz="3200" b="1" dirty="0">
                <a:solidFill>
                  <a:schemeClr val="bg2">
                    <a:lumMod val="25000"/>
                  </a:schemeClr>
                </a:solidFill>
                <a:latin typeface="Noto Sans JP" panose="020B0200000000000000" pitchFamily="50" charset="-128"/>
                <a:ea typeface="Noto Sans JP" panose="020B0200000000000000" pitchFamily="50" charset="-128"/>
              </a:rPr>
              <a:t>→</a:t>
            </a:r>
            <a:r>
              <a:rPr lang="en-US" altLang="ja-JP" sz="3200" b="1" dirty="0">
                <a:solidFill>
                  <a:schemeClr val="bg2">
                    <a:lumMod val="25000"/>
                  </a:schemeClr>
                </a:solidFill>
                <a:latin typeface="Noto Sans JP" panose="020B0200000000000000" pitchFamily="50" charset="-128"/>
                <a:ea typeface="Noto Sans JP" panose="020B0200000000000000" pitchFamily="50" charset="-128"/>
              </a:rPr>
              <a:t> </a:t>
            </a:r>
            <a:r>
              <a:rPr lang="en-US" altLang="ja-JP" sz="3200" b="1" dirty="0" err="1">
                <a:solidFill>
                  <a:schemeClr val="bg2">
                    <a:lumMod val="25000"/>
                  </a:schemeClr>
                </a:solidFill>
                <a:latin typeface="Noto Sans JP" panose="020B0200000000000000" pitchFamily="50" charset="-128"/>
                <a:ea typeface="Noto Sans JP" panose="020B0200000000000000" pitchFamily="50" charset="-128"/>
              </a:rPr>
              <a:t>Tanstack</a:t>
            </a:r>
            <a:r>
              <a:rPr lang="en-US" altLang="ja-JP" sz="3200" b="1" dirty="0">
                <a:solidFill>
                  <a:schemeClr val="bg2">
                    <a:lumMod val="25000"/>
                  </a:schemeClr>
                </a:solidFill>
                <a:latin typeface="Noto Sans JP" panose="020B0200000000000000" pitchFamily="50" charset="-128"/>
                <a:ea typeface="Noto Sans JP" panose="020B0200000000000000" pitchFamily="50" charset="-128"/>
              </a:rPr>
              <a:t> Start, Next.js, React Router </a:t>
            </a:r>
            <a:r>
              <a:rPr lang="ja-JP" altLang="en-US" sz="3200" b="1" dirty="0">
                <a:solidFill>
                  <a:schemeClr val="bg2">
                    <a:lumMod val="25000"/>
                  </a:schemeClr>
                </a:solidFill>
                <a:latin typeface="Noto Sans JP" panose="020B0200000000000000" pitchFamily="50" charset="-128"/>
                <a:ea typeface="Noto Sans JP" panose="020B0200000000000000" pitchFamily="50" charset="-128"/>
              </a:rPr>
              <a:t>を使おう</a:t>
            </a:r>
            <a:br>
              <a:rPr lang="en-US" altLang="ja-JP" sz="3200" b="1" dirty="0">
                <a:solidFill>
                  <a:schemeClr val="bg2">
                    <a:lumMod val="25000"/>
                  </a:schemeClr>
                </a:solidFill>
                <a:latin typeface="Noto Sans JP" panose="020B0200000000000000" pitchFamily="50" charset="-128"/>
                <a:ea typeface="Noto Sans JP" panose="020B0200000000000000" pitchFamily="50" charset="-128"/>
              </a:rPr>
            </a:br>
            <a:r>
              <a:rPr lang="en-US" altLang="ja-JP" sz="3200" b="1" dirty="0">
                <a:solidFill>
                  <a:schemeClr val="bg2">
                    <a:lumMod val="25000"/>
                  </a:schemeClr>
                </a:solidFill>
                <a:latin typeface="Noto Sans JP" panose="020B0200000000000000" pitchFamily="50" charset="-128"/>
                <a:ea typeface="Noto Sans JP" panose="020B0200000000000000" pitchFamily="50" charset="-128"/>
              </a:rPr>
              <a:t>	</a:t>
            </a:r>
            <a:r>
              <a:rPr lang="ja-JP" altLang="en-US" sz="3200" b="1" dirty="0">
                <a:solidFill>
                  <a:schemeClr val="bg2">
                    <a:lumMod val="25000"/>
                  </a:schemeClr>
                </a:solidFill>
                <a:latin typeface="Noto Sans JP" panose="020B0200000000000000" pitchFamily="50" charset="-128"/>
                <a:ea typeface="Noto Sans JP" panose="020B0200000000000000" pitchFamily="50" charset="-128"/>
              </a:rPr>
              <a:t>統合されている</a:t>
            </a:r>
            <a:endParaRPr lang="en-US" altLang="ja-JP" sz="3200" b="1" dirty="0">
              <a:solidFill>
                <a:schemeClr val="bg2">
                  <a:lumMod val="25000"/>
                </a:schemeClr>
              </a:solidFill>
              <a:latin typeface="Noto Sans JP" panose="020B0200000000000000" pitchFamily="50" charset="-128"/>
              <a:ea typeface="Noto Sans JP" panose="020B0200000000000000" pitchFamily="50" charset="-128"/>
            </a:endParaRPr>
          </a:p>
        </p:txBody>
      </p:sp>
      <p:sp>
        <p:nvSpPr>
          <p:cNvPr id="4" name="正方形/長方形 3">
            <a:extLst>
              <a:ext uri="{FF2B5EF4-FFF2-40B4-BE49-F238E27FC236}">
                <a16:creationId xmlns:a16="http://schemas.microsoft.com/office/drawing/2014/main" id="{3F5CB20C-F7AB-CAE6-F488-299E6791597A}"/>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13231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641FD-B6FD-6217-DA3B-564343274AE2}"/>
            </a:ext>
          </a:extLst>
        </p:cNvPr>
        <p:cNvGrpSpPr/>
        <p:nvPr/>
      </p:nvGrpSpPr>
      <p:grpSpPr>
        <a:xfrm>
          <a:off x="0" y="0"/>
          <a:ext cx="0" cy="0"/>
          <a:chOff x="0" y="0"/>
          <a:chExt cx="0" cy="0"/>
        </a:xfrm>
      </p:grpSpPr>
      <p:pic>
        <p:nvPicPr>
          <p:cNvPr id="15" name="グラフィックス 14">
            <a:extLst>
              <a:ext uri="{FF2B5EF4-FFF2-40B4-BE49-F238E27FC236}">
                <a16:creationId xmlns:a16="http://schemas.microsoft.com/office/drawing/2014/main" id="{45C551DB-4A06-76DE-8F8F-86F4CBB430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6955" y="-277045"/>
            <a:ext cx="14270089" cy="14270089"/>
          </a:xfrm>
          <a:prstGeom prst="rect">
            <a:avLst/>
          </a:prstGeom>
        </p:spPr>
      </p:pic>
      <p:sp>
        <p:nvSpPr>
          <p:cNvPr id="2" name="タイトル 1">
            <a:extLst>
              <a:ext uri="{FF2B5EF4-FFF2-40B4-BE49-F238E27FC236}">
                <a16:creationId xmlns:a16="http://schemas.microsoft.com/office/drawing/2014/main" id="{184E7963-399E-DFBC-D34A-51CAA3437490}"/>
              </a:ext>
            </a:extLst>
          </p:cNvPr>
          <p:cNvSpPr>
            <a:spLocks noGrp="1"/>
          </p:cNvSpPr>
          <p:nvPr>
            <p:ph type="title"/>
          </p:nvPr>
        </p:nvSpPr>
        <p:spPr/>
        <p:txBody>
          <a:bodyPr/>
          <a:lstStyle/>
          <a:p>
            <a:r>
              <a:rPr lang="en-US" altLang="ja-JP" b="1" dirty="0">
                <a:latin typeface="Noto Sans JP" panose="020B0200000000000000" pitchFamily="50" charset="-128"/>
                <a:ea typeface="Noto Sans JP"/>
              </a:rPr>
              <a:t>Hono </a:t>
            </a:r>
            <a:r>
              <a:rPr lang="ja-JP" altLang="en-US" b="1" dirty="0">
                <a:latin typeface="Noto Sans JP" panose="020B0200000000000000" pitchFamily="50" charset="-128"/>
                <a:ea typeface="Noto Sans JP"/>
              </a:rPr>
              <a:t>は必要ないかもしれない</a:t>
            </a:r>
            <a:endParaRPr lang="ja-JP" altLang="en-US" sz="1800" b="1" dirty="0">
              <a:solidFill>
                <a:srgbClr val="EEF0FF"/>
              </a:solidFill>
              <a:latin typeface="Arial"/>
              <a:ea typeface="Noto Sans JP"/>
              <a:cs typeface="Arial"/>
            </a:endParaRPr>
          </a:p>
        </p:txBody>
      </p:sp>
      <p:sp>
        <p:nvSpPr>
          <p:cNvPr id="8" name="コンテンツ プレースホルダー 7">
            <a:extLst>
              <a:ext uri="{FF2B5EF4-FFF2-40B4-BE49-F238E27FC236}">
                <a16:creationId xmlns:a16="http://schemas.microsoft.com/office/drawing/2014/main" id="{237779B7-A5B6-42C2-0D0A-3269BB5BA51A}"/>
              </a:ext>
            </a:extLst>
          </p:cNvPr>
          <p:cNvSpPr>
            <a:spLocks noGrp="1"/>
          </p:cNvSpPr>
          <p:nvPr>
            <p:ph idx="1"/>
          </p:nvPr>
        </p:nvSpPr>
        <p:spPr>
          <a:xfrm>
            <a:off x="838200" y="1744981"/>
            <a:ext cx="10515600" cy="1684020"/>
          </a:xfrm>
        </p:spPr>
        <p:txBody>
          <a:bodyPr>
            <a:normAutofit/>
          </a:bodyPr>
          <a:lstStyle/>
          <a:p>
            <a:r>
              <a:rPr lang="ja-JP" altLang="en-US" sz="3200" b="1" dirty="0">
                <a:solidFill>
                  <a:schemeClr val="bg2">
                    <a:lumMod val="25000"/>
                  </a:schemeClr>
                </a:solidFill>
                <a:latin typeface="Noto Sans JP" panose="020B0200000000000000" pitchFamily="50" charset="-128"/>
                <a:ea typeface="Noto Sans JP" panose="020B0200000000000000" pitchFamily="50" charset="-128"/>
              </a:rPr>
              <a:t>フルスタック </a:t>
            </a:r>
            <a:r>
              <a:rPr lang="en-US" altLang="ja-JP" sz="3200" b="1" dirty="0">
                <a:solidFill>
                  <a:schemeClr val="bg2">
                    <a:lumMod val="25000"/>
                  </a:schemeClr>
                </a:solidFill>
                <a:latin typeface="Noto Sans JP" panose="020B0200000000000000" pitchFamily="50" charset="-128"/>
                <a:ea typeface="Noto Sans JP" panose="020B0200000000000000" pitchFamily="50" charset="-128"/>
              </a:rPr>
              <a:t>SSR</a:t>
            </a:r>
          </a:p>
          <a:p>
            <a:pPr marL="457200" lvl="1" indent="0">
              <a:buNone/>
            </a:pPr>
            <a:r>
              <a:rPr lang="ja-JP" altLang="en-US" sz="3200" b="1" dirty="0">
                <a:solidFill>
                  <a:schemeClr val="bg2">
                    <a:lumMod val="25000"/>
                  </a:schemeClr>
                </a:solidFill>
                <a:latin typeface="Noto Sans JP" panose="020B0200000000000000" pitchFamily="50" charset="-128"/>
                <a:ea typeface="Noto Sans JP" panose="020B0200000000000000" pitchFamily="50" charset="-128"/>
              </a:rPr>
              <a:t>→</a:t>
            </a:r>
            <a:r>
              <a:rPr lang="en-US" altLang="ja-JP" sz="3200" b="1" dirty="0">
                <a:solidFill>
                  <a:schemeClr val="bg2">
                    <a:lumMod val="25000"/>
                  </a:schemeClr>
                </a:solidFill>
                <a:latin typeface="Noto Sans JP" panose="020B0200000000000000" pitchFamily="50" charset="-128"/>
                <a:ea typeface="Noto Sans JP" panose="020B0200000000000000" pitchFamily="50" charset="-128"/>
              </a:rPr>
              <a:t> </a:t>
            </a:r>
            <a:r>
              <a:rPr lang="en-US" altLang="ja-JP" sz="3200" b="1" dirty="0" err="1">
                <a:solidFill>
                  <a:schemeClr val="bg2">
                    <a:lumMod val="25000"/>
                  </a:schemeClr>
                </a:solidFill>
                <a:latin typeface="Noto Sans JP" panose="020B0200000000000000" pitchFamily="50" charset="-128"/>
                <a:ea typeface="Noto Sans JP" panose="020B0200000000000000" pitchFamily="50" charset="-128"/>
              </a:rPr>
              <a:t>Tanstack</a:t>
            </a:r>
            <a:r>
              <a:rPr lang="en-US" altLang="ja-JP" sz="3200" b="1" dirty="0">
                <a:solidFill>
                  <a:schemeClr val="bg2">
                    <a:lumMod val="25000"/>
                  </a:schemeClr>
                </a:solidFill>
                <a:latin typeface="Noto Sans JP" panose="020B0200000000000000" pitchFamily="50" charset="-128"/>
                <a:ea typeface="Noto Sans JP" panose="020B0200000000000000" pitchFamily="50" charset="-128"/>
              </a:rPr>
              <a:t> Start, Next.js, React Router </a:t>
            </a:r>
            <a:r>
              <a:rPr lang="ja-JP" altLang="en-US" sz="3200" b="1" dirty="0">
                <a:solidFill>
                  <a:schemeClr val="bg2">
                    <a:lumMod val="25000"/>
                  </a:schemeClr>
                </a:solidFill>
                <a:latin typeface="Noto Sans JP" panose="020B0200000000000000" pitchFamily="50" charset="-128"/>
                <a:ea typeface="Noto Sans JP" panose="020B0200000000000000" pitchFamily="50" charset="-128"/>
              </a:rPr>
              <a:t>を使おう</a:t>
            </a:r>
            <a:br>
              <a:rPr lang="en-US" altLang="ja-JP" sz="3200" b="1" dirty="0">
                <a:solidFill>
                  <a:schemeClr val="bg2">
                    <a:lumMod val="25000"/>
                  </a:schemeClr>
                </a:solidFill>
                <a:latin typeface="Noto Sans JP" panose="020B0200000000000000" pitchFamily="50" charset="-128"/>
                <a:ea typeface="Noto Sans JP" panose="020B0200000000000000" pitchFamily="50" charset="-128"/>
              </a:rPr>
            </a:br>
            <a:r>
              <a:rPr lang="en-US" altLang="ja-JP" sz="3200" b="1" dirty="0">
                <a:solidFill>
                  <a:schemeClr val="bg2">
                    <a:lumMod val="25000"/>
                  </a:schemeClr>
                </a:solidFill>
                <a:latin typeface="Noto Sans JP" panose="020B0200000000000000" pitchFamily="50" charset="-128"/>
                <a:ea typeface="Noto Sans JP" panose="020B0200000000000000" pitchFamily="50" charset="-128"/>
              </a:rPr>
              <a:t>	</a:t>
            </a:r>
            <a:r>
              <a:rPr lang="ja-JP" altLang="en-US" sz="3200" b="1" dirty="0">
                <a:solidFill>
                  <a:schemeClr val="bg2">
                    <a:lumMod val="25000"/>
                  </a:schemeClr>
                </a:solidFill>
                <a:latin typeface="Noto Sans JP" panose="020B0200000000000000" pitchFamily="50" charset="-128"/>
                <a:ea typeface="Noto Sans JP" panose="020B0200000000000000" pitchFamily="50" charset="-128"/>
              </a:rPr>
              <a:t>統合されている</a:t>
            </a:r>
            <a:endParaRPr lang="en-US" altLang="ja-JP" sz="3200" b="1" dirty="0">
              <a:solidFill>
                <a:schemeClr val="bg2">
                  <a:lumMod val="25000"/>
                </a:schemeClr>
              </a:solidFill>
              <a:latin typeface="Noto Sans JP" panose="020B0200000000000000" pitchFamily="50" charset="-128"/>
              <a:ea typeface="Noto Sans JP" panose="020B0200000000000000" pitchFamily="50" charset="-128"/>
            </a:endParaRPr>
          </a:p>
        </p:txBody>
      </p:sp>
      <p:sp>
        <p:nvSpPr>
          <p:cNvPr id="4" name="正方形/長方形 3">
            <a:extLst>
              <a:ext uri="{FF2B5EF4-FFF2-40B4-BE49-F238E27FC236}">
                <a16:creationId xmlns:a16="http://schemas.microsoft.com/office/drawing/2014/main" id="{88B2EF4B-3DEF-D731-C54E-48CB085B3A89}"/>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コンテンツ プレースホルダー 7">
            <a:extLst>
              <a:ext uri="{FF2B5EF4-FFF2-40B4-BE49-F238E27FC236}">
                <a16:creationId xmlns:a16="http://schemas.microsoft.com/office/drawing/2014/main" id="{9E2B30E9-2A41-8053-F5FA-BE8617B627BE}"/>
              </a:ext>
            </a:extLst>
          </p:cNvPr>
          <p:cNvSpPr txBox="1">
            <a:spLocks/>
          </p:cNvSpPr>
          <p:nvPr/>
        </p:nvSpPr>
        <p:spPr>
          <a:xfrm>
            <a:off x="826561" y="3262015"/>
            <a:ext cx="10515600" cy="1541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3200" b="1" dirty="0">
                <a:solidFill>
                  <a:schemeClr val="bg2">
                    <a:lumMod val="25000"/>
                  </a:schemeClr>
                </a:solidFill>
                <a:latin typeface="Noto Sans JP" panose="020B0200000000000000" pitchFamily="50" charset="-128"/>
                <a:ea typeface="Noto Sans JP" panose="020B0200000000000000" pitchFamily="50" charset="-128"/>
              </a:rPr>
              <a:t>SPA</a:t>
            </a:r>
          </a:p>
          <a:p>
            <a:pPr marL="457200" lvl="1" indent="0">
              <a:buFont typeface="Arial" panose="020B0604020202020204" pitchFamily="34" charset="0"/>
              <a:buNone/>
            </a:pPr>
            <a:r>
              <a:rPr lang="ja-JP" altLang="en-US" sz="3200" b="1" dirty="0">
                <a:solidFill>
                  <a:schemeClr val="bg2">
                    <a:lumMod val="25000"/>
                  </a:schemeClr>
                </a:solidFill>
                <a:latin typeface="Noto Sans JP" panose="020B0200000000000000" pitchFamily="50" charset="-128"/>
                <a:ea typeface="Noto Sans JP" panose="020B0200000000000000" pitchFamily="50" charset="-128"/>
              </a:rPr>
              <a:t>→ </a:t>
            </a:r>
            <a:r>
              <a:rPr lang="en-US" altLang="ja-JP" sz="3200" b="1" dirty="0" err="1">
                <a:solidFill>
                  <a:schemeClr val="bg2">
                    <a:lumMod val="25000"/>
                  </a:schemeClr>
                </a:solidFill>
                <a:latin typeface="Noto Sans JP" panose="020B0200000000000000" pitchFamily="50" charset="-128"/>
                <a:ea typeface="Noto Sans JP" panose="020B0200000000000000" pitchFamily="50" charset="-128"/>
              </a:rPr>
              <a:t>oRPC</a:t>
            </a:r>
            <a:r>
              <a:rPr lang="en-US" altLang="ja-JP" sz="3200" b="1" dirty="0">
                <a:solidFill>
                  <a:schemeClr val="bg2">
                    <a:lumMod val="25000"/>
                  </a:schemeClr>
                </a:solidFill>
                <a:latin typeface="Noto Sans JP" panose="020B0200000000000000" pitchFamily="50" charset="-128"/>
                <a:ea typeface="Noto Sans JP" panose="020B0200000000000000" pitchFamily="50" charset="-128"/>
              </a:rPr>
              <a:t>, </a:t>
            </a:r>
            <a:r>
              <a:rPr lang="en-US" altLang="ja-JP" sz="3200" b="1" dirty="0" err="1">
                <a:solidFill>
                  <a:schemeClr val="bg2">
                    <a:lumMod val="25000"/>
                  </a:schemeClr>
                </a:solidFill>
                <a:latin typeface="Noto Sans JP" panose="020B0200000000000000" pitchFamily="50" charset="-128"/>
                <a:ea typeface="Noto Sans JP" panose="020B0200000000000000" pitchFamily="50" charset="-128"/>
              </a:rPr>
              <a:t>tRPC</a:t>
            </a:r>
            <a:r>
              <a:rPr lang="en-US" altLang="ja-JP" sz="3200" b="1" dirty="0">
                <a:solidFill>
                  <a:schemeClr val="bg2">
                    <a:lumMod val="25000"/>
                  </a:schemeClr>
                </a:solidFill>
                <a:latin typeface="Noto Sans JP" panose="020B0200000000000000" pitchFamily="50" charset="-128"/>
                <a:ea typeface="Noto Sans JP" panose="020B0200000000000000" pitchFamily="50" charset="-128"/>
              </a:rPr>
              <a:t> </a:t>
            </a:r>
            <a:r>
              <a:rPr lang="ja-JP" altLang="en-US" sz="3200" b="1" dirty="0">
                <a:solidFill>
                  <a:schemeClr val="bg2">
                    <a:lumMod val="25000"/>
                  </a:schemeClr>
                </a:solidFill>
                <a:latin typeface="Noto Sans JP" panose="020B0200000000000000" pitchFamily="50" charset="-128"/>
                <a:ea typeface="Noto Sans JP" panose="020B0200000000000000" pitchFamily="50" charset="-128"/>
              </a:rPr>
              <a:t>を使おう</a:t>
            </a:r>
            <a:endParaRPr lang="en-US" altLang="ja-JP" sz="3200" b="1" dirty="0">
              <a:solidFill>
                <a:schemeClr val="bg2">
                  <a:lumMod val="25000"/>
                </a:schemeClr>
              </a:solidFill>
              <a:latin typeface="Noto Sans JP" panose="020B0200000000000000" pitchFamily="50" charset="-128"/>
              <a:ea typeface="Noto Sans JP" panose="020B0200000000000000" pitchFamily="50" charset="-128"/>
            </a:endParaRPr>
          </a:p>
          <a:p>
            <a:pPr marL="457200" lvl="1" indent="0">
              <a:buFont typeface="Arial" panose="020B0604020202020204" pitchFamily="34" charset="0"/>
              <a:buNone/>
            </a:pPr>
            <a:r>
              <a:rPr lang="en-US" altLang="ja-JP" sz="3200" b="1" dirty="0">
                <a:solidFill>
                  <a:schemeClr val="bg2">
                    <a:lumMod val="25000"/>
                  </a:schemeClr>
                </a:solidFill>
                <a:latin typeface="Noto Sans JP" panose="020B0200000000000000" pitchFamily="50" charset="-128"/>
                <a:ea typeface="Noto Sans JP" panose="020B0200000000000000" pitchFamily="50" charset="-128"/>
              </a:rPr>
              <a:t>	</a:t>
            </a:r>
            <a:r>
              <a:rPr lang="ja-JP" altLang="en-US" sz="3200" b="1" dirty="0">
                <a:solidFill>
                  <a:schemeClr val="bg2">
                    <a:lumMod val="25000"/>
                  </a:schemeClr>
                </a:solidFill>
                <a:latin typeface="Noto Sans JP" panose="020B0200000000000000" pitchFamily="50" charset="-128"/>
                <a:ea typeface="Noto Sans JP" panose="020B0200000000000000" pitchFamily="50" charset="-128"/>
              </a:rPr>
              <a:t>型が速い</a:t>
            </a:r>
            <a:endParaRPr lang="en-US" altLang="ja-JP" sz="3200" b="1" dirty="0">
              <a:solidFill>
                <a:schemeClr val="bg2">
                  <a:lumMod val="25000"/>
                </a:schemeClr>
              </a:solidFill>
              <a:latin typeface="Noto Sans JP" panose="020B0200000000000000" pitchFamily="50" charset="-128"/>
              <a:ea typeface="Noto Sans JP" panose="020B0200000000000000" pitchFamily="50" charset="-128"/>
            </a:endParaRPr>
          </a:p>
          <a:p>
            <a:pPr lvl="1"/>
            <a:endParaRPr lang="en-US" altLang="ja-JP" sz="3200" b="1" dirty="0">
              <a:solidFill>
                <a:schemeClr val="bg2">
                  <a:lumMod val="25000"/>
                </a:schemeClr>
              </a:solidFill>
              <a:latin typeface="Noto Sans JP" panose="020B0200000000000000" pitchFamily="50" charset="-128"/>
              <a:ea typeface="Noto Sans JP" panose="020B0200000000000000" pitchFamily="50" charset="-128"/>
            </a:endParaRPr>
          </a:p>
        </p:txBody>
      </p:sp>
    </p:spTree>
    <p:extLst>
      <p:ext uri="{BB962C8B-B14F-4D97-AF65-F5344CB8AC3E}">
        <p14:creationId xmlns:p14="http://schemas.microsoft.com/office/powerpoint/2010/main" val="2636985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E9517-4EED-9C31-5F61-A10E64A5C61F}"/>
            </a:ext>
          </a:extLst>
        </p:cNvPr>
        <p:cNvGrpSpPr/>
        <p:nvPr/>
      </p:nvGrpSpPr>
      <p:grpSpPr>
        <a:xfrm>
          <a:off x="0" y="0"/>
          <a:ext cx="0" cy="0"/>
          <a:chOff x="0" y="0"/>
          <a:chExt cx="0" cy="0"/>
        </a:xfrm>
      </p:grpSpPr>
      <p:pic>
        <p:nvPicPr>
          <p:cNvPr id="15" name="グラフィックス 14">
            <a:extLst>
              <a:ext uri="{FF2B5EF4-FFF2-40B4-BE49-F238E27FC236}">
                <a16:creationId xmlns:a16="http://schemas.microsoft.com/office/drawing/2014/main" id="{A24A9C47-59F9-BCDD-377B-5A1089E0C5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89432" y="-2469985"/>
            <a:ext cx="14270089" cy="14270089"/>
          </a:xfrm>
          <a:prstGeom prst="rect">
            <a:avLst/>
          </a:prstGeom>
        </p:spPr>
      </p:pic>
      <p:sp>
        <p:nvSpPr>
          <p:cNvPr id="2" name="タイトル 1">
            <a:extLst>
              <a:ext uri="{FF2B5EF4-FFF2-40B4-BE49-F238E27FC236}">
                <a16:creationId xmlns:a16="http://schemas.microsoft.com/office/drawing/2014/main" id="{ADD4441F-C823-317D-88E6-F16AAAF0711E}"/>
              </a:ext>
            </a:extLst>
          </p:cNvPr>
          <p:cNvSpPr>
            <a:spLocks noGrp="1"/>
          </p:cNvSpPr>
          <p:nvPr>
            <p:ph type="title"/>
          </p:nvPr>
        </p:nvSpPr>
        <p:spPr/>
        <p:txBody>
          <a:bodyPr/>
          <a:lstStyle/>
          <a:p>
            <a:r>
              <a:rPr lang="en-US" altLang="ja-JP" b="1" dirty="0">
                <a:latin typeface="Noto Sans JP" panose="020B0200000000000000" pitchFamily="50" charset="-128"/>
                <a:ea typeface="Noto Sans JP"/>
              </a:rPr>
              <a:t>Hono </a:t>
            </a:r>
            <a:r>
              <a:rPr lang="ja-JP" altLang="en-US" b="1" dirty="0">
                <a:latin typeface="Noto Sans JP" panose="020B0200000000000000" pitchFamily="50" charset="-128"/>
                <a:ea typeface="Noto Sans JP"/>
              </a:rPr>
              <a:t>は必要ないかもしれない</a:t>
            </a:r>
            <a:endParaRPr lang="ja-JP" altLang="en-US" sz="1800" b="1" dirty="0">
              <a:solidFill>
                <a:srgbClr val="EEF0FF"/>
              </a:solidFill>
              <a:latin typeface="Arial"/>
              <a:ea typeface="Noto Sans JP"/>
              <a:cs typeface="Arial"/>
            </a:endParaRPr>
          </a:p>
        </p:txBody>
      </p:sp>
      <p:sp>
        <p:nvSpPr>
          <p:cNvPr id="8" name="コンテンツ プレースホルダー 7">
            <a:extLst>
              <a:ext uri="{FF2B5EF4-FFF2-40B4-BE49-F238E27FC236}">
                <a16:creationId xmlns:a16="http://schemas.microsoft.com/office/drawing/2014/main" id="{79910452-03AD-9883-88C5-51CE1C3E0D01}"/>
              </a:ext>
            </a:extLst>
          </p:cNvPr>
          <p:cNvSpPr>
            <a:spLocks noGrp="1"/>
          </p:cNvSpPr>
          <p:nvPr>
            <p:ph idx="1"/>
          </p:nvPr>
        </p:nvSpPr>
        <p:spPr>
          <a:xfrm>
            <a:off x="838200" y="1744981"/>
            <a:ext cx="10515600" cy="1684020"/>
          </a:xfrm>
        </p:spPr>
        <p:txBody>
          <a:bodyPr>
            <a:normAutofit/>
          </a:bodyPr>
          <a:lstStyle/>
          <a:p>
            <a:r>
              <a:rPr lang="ja-JP" altLang="en-US" sz="3200" b="1" dirty="0">
                <a:solidFill>
                  <a:schemeClr val="bg2">
                    <a:lumMod val="25000"/>
                  </a:schemeClr>
                </a:solidFill>
                <a:latin typeface="Noto Sans JP" panose="020B0200000000000000" pitchFamily="50" charset="-128"/>
                <a:ea typeface="Noto Sans JP" panose="020B0200000000000000" pitchFamily="50" charset="-128"/>
              </a:rPr>
              <a:t>フルスタック </a:t>
            </a:r>
            <a:r>
              <a:rPr lang="en-US" altLang="ja-JP" sz="3200" b="1" dirty="0">
                <a:solidFill>
                  <a:schemeClr val="bg2">
                    <a:lumMod val="25000"/>
                  </a:schemeClr>
                </a:solidFill>
                <a:latin typeface="Noto Sans JP" panose="020B0200000000000000" pitchFamily="50" charset="-128"/>
                <a:ea typeface="Noto Sans JP" panose="020B0200000000000000" pitchFamily="50" charset="-128"/>
              </a:rPr>
              <a:t>SSR</a:t>
            </a:r>
          </a:p>
          <a:p>
            <a:pPr marL="457200" lvl="1" indent="0">
              <a:buNone/>
            </a:pPr>
            <a:r>
              <a:rPr lang="ja-JP" altLang="en-US" sz="3200" b="1" dirty="0">
                <a:solidFill>
                  <a:schemeClr val="bg2">
                    <a:lumMod val="25000"/>
                  </a:schemeClr>
                </a:solidFill>
                <a:latin typeface="Noto Sans JP" panose="020B0200000000000000" pitchFamily="50" charset="-128"/>
                <a:ea typeface="Noto Sans JP" panose="020B0200000000000000" pitchFamily="50" charset="-128"/>
              </a:rPr>
              <a:t>→</a:t>
            </a:r>
            <a:r>
              <a:rPr lang="en-US" altLang="ja-JP" sz="3200" b="1" dirty="0">
                <a:solidFill>
                  <a:schemeClr val="bg2">
                    <a:lumMod val="25000"/>
                  </a:schemeClr>
                </a:solidFill>
                <a:latin typeface="Noto Sans JP" panose="020B0200000000000000" pitchFamily="50" charset="-128"/>
                <a:ea typeface="Noto Sans JP" panose="020B0200000000000000" pitchFamily="50" charset="-128"/>
              </a:rPr>
              <a:t> </a:t>
            </a:r>
            <a:r>
              <a:rPr lang="en-US" altLang="ja-JP" sz="3200" b="1" dirty="0" err="1">
                <a:solidFill>
                  <a:schemeClr val="bg2">
                    <a:lumMod val="25000"/>
                  </a:schemeClr>
                </a:solidFill>
                <a:latin typeface="Noto Sans JP" panose="020B0200000000000000" pitchFamily="50" charset="-128"/>
                <a:ea typeface="Noto Sans JP" panose="020B0200000000000000" pitchFamily="50" charset="-128"/>
              </a:rPr>
              <a:t>Tanstack</a:t>
            </a:r>
            <a:r>
              <a:rPr lang="en-US" altLang="ja-JP" sz="3200" b="1" dirty="0">
                <a:solidFill>
                  <a:schemeClr val="bg2">
                    <a:lumMod val="25000"/>
                  </a:schemeClr>
                </a:solidFill>
                <a:latin typeface="Noto Sans JP" panose="020B0200000000000000" pitchFamily="50" charset="-128"/>
                <a:ea typeface="Noto Sans JP" panose="020B0200000000000000" pitchFamily="50" charset="-128"/>
              </a:rPr>
              <a:t> Start, Next.js, React Router </a:t>
            </a:r>
            <a:r>
              <a:rPr lang="ja-JP" altLang="en-US" sz="3200" b="1" dirty="0">
                <a:solidFill>
                  <a:schemeClr val="bg2">
                    <a:lumMod val="25000"/>
                  </a:schemeClr>
                </a:solidFill>
                <a:latin typeface="Noto Sans JP" panose="020B0200000000000000" pitchFamily="50" charset="-128"/>
                <a:ea typeface="Noto Sans JP" panose="020B0200000000000000" pitchFamily="50" charset="-128"/>
              </a:rPr>
              <a:t>を使おう</a:t>
            </a:r>
            <a:br>
              <a:rPr lang="en-US" altLang="ja-JP" sz="3200" b="1" dirty="0">
                <a:solidFill>
                  <a:schemeClr val="bg2">
                    <a:lumMod val="25000"/>
                  </a:schemeClr>
                </a:solidFill>
                <a:latin typeface="Noto Sans JP" panose="020B0200000000000000" pitchFamily="50" charset="-128"/>
                <a:ea typeface="Noto Sans JP" panose="020B0200000000000000" pitchFamily="50" charset="-128"/>
              </a:rPr>
            </a:br>
            <a:r>
              <a:rPr lang="en-US" altLang="ja-JP" sz="3200" b="1" dirty="0">
                <a:solidFill>
                  <a:schemeClr val="bg2">
                    <a:lumMod val="25000"/>
                  </a:schemeClr>
                </a:solidFill>
                <a:latin typeface="Noto Sans JP" panose="020B0200000000000000" pitchFamily="50" charset="-128"/>
                <a:ea typeface="Noto Sans JP" panose="020B0200000000000000" pitchFamily="50" charset="-128"/>
              </a:rPr>
              <a:t>	</a:t>
            </a:r>
            <a:r>
              <a:rPr lang="ja-JP" altLang="en-US" sz="3200" b="1" dirty="0">
                <a:solidFill>
                  <a:schemeClr val="bg2">
                    <a:lumMod val="25000"/>
                  </a:schemeClr>
                </a:solidFill>
                <a:latin typeface="Noto Sans JP" panose="020B0200000000000000" pitchFamily="50" charset="-128"/>
                <a:ea typeface="Noto Sans JP" panose="020B0200000000000000" pitchFamily="50" charset="-128"/>
              </a:rPr>
              <a:t>統合されている</a:t>
            </a:r>
            <a:endParaRPr lang="en-US" altLang="ja-JP" sz="3200" b="1" dirty="0">
              <a:solidFill>
                <a:schemeClr val="bg2">
                  <a:lumMod val="25000"/>
                </a:schemeClr>
              </a:solidFill>
              <a:latin typeface="Noto Sans JP" panose="020B0200000000000000" pitchFamily="50" charset="-128"/>
              <a:ea typeface="Noto Sans JP" panose="020B0200000000000000" pitchFamily="50" charset="-128"/>
            </a:endParaRPr>
          </a:p>
        </p:txBody>
      </p:sp>
      <p:sp>
        <p:nvSpPr>
          <p:cNvPr id="4" name="正方形/長方形 3">
            <a:extLst>
              <a:ext uri="{FF2B5EF4-FFF2-40B4-BE49-F238E27FC236}">
                <a16:creationId xmlns:a16="http://schemas.microsoft.com/office/drawing/2014/main" id="{42B04FCC-1A76-1DED-4606-5BA6FFD8B3EA}"/>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コンテンツ プレースホルダー 7">
            <a:extLst>
              <a:ext uri="{FF2B5EF4-FFF2-40B4-BE49-F238E27FC236}">
                <a16:creationId xmlns:a16="http://schemas.microsoft.com/office/drawing/2014/main" id="{A6446AE9-3C7B-4EFD-1C98-95E411AC5957}"/>
              </a:ext>
            </a:extLst>
          </p:cNvPr>
          <p:cNvSpPr txBox="1">
            <a:spLocks/>
          </p:cNvSpPr>
          <p:nvPr/>
        </p:nvSpPr>
        <p:spPr>
          <a:xfrm>
            <a:off x="826561" y="3262015"/>
            <a:ext cx="10515600" cy="1541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3200" b="1" dirty="0">
                <a:solidFill>
                  <a:schemeClr val="bg2">
                    <a:lumMod val="25000"/>
                  </a:schemeClr>
                </a:solidFill>
                <a:latin typeface="Noto Sans JP" panose="020B0200000000000000" pitchFamily="50" charset="-128"/>
                <a:ea typeface="Noto Sans JP" panose="020B0200000000000000" pitchFamily="50" charset="-128"/>
              </a:rPr>
              <a:t>SPA</a:t>
            </a:r>
          </a:p>
          <a:p>
            <a:pPr marL="457200" lvl="1" indent="0">
              <a:buFont typeface="Arial" panose="020B0604020202020204" pitchFamily="34" charset="0"/>
              <a:buNone/>
            </a:pPr>
            <a:r>
              <a:rPr lang="ja-JP" altLang="en-US" sz="3200" b="1" dirty="0">
                <a:solidFill>
                  <a:schemeClr val="bg2">
                    <a:lumMod val="25000"/>
                  </a:schemeClr>
                </a:solidFill>
                <a:latin typeface="Noto Sans JP" panose="020B0200000000000000" pitchFamily="50" charset="-128"/>
                <a:ea typeface="Noto Sans JP" panose="020B0200000000000000" pitchFamily="50" charset="-128"/>
              </a:rPr>
              <a:t>→ </a:t>
            </a:r>
            <a:r>
              <a:rPr lang="en-US" altLang="ja-JP" sz="3200" b="1" dirty="0" err="1">
                <a:solidFill>
                  <a:schemeClr val="bg2">
                    <a:lumMod val="25000"/>
                  </a:schemeClr>
                </a:solidFill>
                <a:latin typeface="Noto Sans JP" panose="020B0200000000000000" pitchFamily="50" charset="-128"/>
                <a:ea typeface="Noto Sans JP" panose="020B0200000000000000" pitchFamily="50" charset="-128"/>
              </a:rPr>
              <a:t>oRPC</a:t>
            </a:r>
            <a:r>
              <a:rPr lang="en-US" altLang="ja-JP" sz="3200" b="1" dirty="0">
                <a:solidFill>
                  <a:schemeClr val="bg2">
                    <a:lumMod val="25000"/>
                  </a:schemeClr>
                </a:solidFill>
                <a:latin typeface="Noto Sans JP" panose="020B0200000000000000" pitchFamily="50" charset="-128"/>
                <a:ea typeface="Noto Sans JP" panose="020B0200000000000000" pitchFamily="50" charset="-128"/>
              </a:rPr>
              <a:t>, </a:t>
            </a:r>
            <a:r>
              <a:rPr lang="en-US" altLang="ja-JP" sz="3200" b="1" dirty="0" err="1">
                <a:solidFill>
                  <a:schemeClr val="bg2">
                    <a:lumMod val="25000"/>
                  </a:schemeClr>
                </a:solidFill>
                <a:latin typeface="Noto Sans JP" panose="020B0200000000000000" pitchFamily="50" charset="-128"/>
                <a:ea typeface="Noto Sans JP" panose="020B0200000000000000" pitchFamily="50" charset="-128"/>
              </a:rPr>
              <a:t>tRPC</a:t>
            </a:r>
            <a:r>
              <a:rPr lang="en-US" altLang="ja-JP" sz="3200" b="1" dirty="0">
                <a:solidFill>
                  <a:schemeClr val="bg2">
                    <a:lumMod val="25000"/>
                  </a:schemeClr>
                </a:solidFill>
                <a:latin typeface="Noto Sans JP" panose="020B0200000000000000" pitchFamily="50" charset="-128"/>
                <a:ea typeface="Noto Sans JP" panose="020B0200000000000000" pitchFamily="50" charset="-128"/>
              </a:rPr>
              <a:t> </a:t>
            </a:r>
            <a:r>
              <a:rPr lang="ja-JP" altLang="en-US" sz="3200" b="1" dirty="0">
                <a:solidFill>
                  <a:schemeClr val="bg2">
                    <a:lumMod val="25000"/>
                  </a:schemeClr>
                </a:solidFill>
                <a:latin typeface="Noto Sans JP" panose="020B0200000000000000" pitchFamily="50" charset="-128"/>
                <a:ea typeface="Noto Sans JP" panose="020B0200000000000000" pitchFamily="50" charset="-128"/>
              </a:rPr>
              <a:t>を使おう</a:t>
            </a:r>
            <a:endParaRPr lang="en-US" altLang="ja-JP" sz="3200" b="1" dirty="0">
              <a:solidFill>
                <a:schemeClr val="bg2">
                  <a:lumMod val="25000"/>
                </a:schemeClr>
              </a:solidFill>
              <a:latin typeface="Noto Sans JP" panose="020B0200000000000000" pitchFamily="50" charset="-128"/>
              <a:ea typeface="Noto Sans JP" panose="020B0200000000000000" pitchFamily="50" charset="-128"/>
            </a:endParaRPr>
          </a:p>
          <a:p>
            <a:pPr marL="457200" lvl="1" indent="0">
              <a:buFont typeface="Arial" panose="020B0604020202020204" pitchFamily="34" charset="0"/>
              <a:buNone/>
            </a:pPr>
            <a:r>
              <a:rPr lang="en-US" altLang="ja-JP" sz="3200" b="1" dirty="0">
                <a:solidFill>
                  <a:schemeClr val="bg2">
                    <a:lumMod val="25000"/>
                  </a:schemeClr>
                </a:solidFill>
                <a:latin typeface="Noto Sans JP" panose="020B0200000000000000" pitchFamily="50" charset="-128"/>
                <a:ea typeface="Noto Sans JP" panose="020B0200000000000000" pitchFamily="50" charset="-128"/>
              </a:rPr>
              <a:t>	</a:t>
            </a:r>
            <a:r>
              <a:rPr lang="ja-JP" altLang="en-US" sz="3200" b="1" dirty="0">
                <a:solidFill>
                  <a:schemeClr val="bg2">
                    <a:lumMod val="25000"/>
                  </a:schemeClr>
                </a:solidFill>
                <a:latin typeface="Noto Sans JP" panose="020B0200000000000000" pitchFamily="50" charset="-128"/>
                <a:ea typeface="Noto Sans JP" panose="020B0200000000000000" pitchFamily="50" charset="-128"/>
              </a:rPr>
              <a:t>型が速い</a:t>
            </a:r>
            <a:endParaRPr lang="en-US" altLang="ja-JP" sz="3200" b="1" dirty="0">
              <a:solidFill>
                <a:schemeClr val="bg2">
                  <a:lumMod val="25000"/>
                </a:schemeClr>
              </a:solidFill>
              <a:latin typeface="Noto Sans JP" panose="020B0200000000000000" pitchFamily="50" charset="-128"/>
              <a:ea typeface="Noto Sans JP" panose="020B0200000000000000" pitchFamily="50" charset="-128"/>
            </a:endParaRPr>
          </a:p>
          <a:p>
            <a:pPr lvl="1"/>
            <a:endParaRPr lang="en-US" altLang="ja-JP" sz="3200" b="1" dirty="0">
              <a:solidFill>
                <a:schemeClr val="bg2">
                  <a:lumMod val="25000"/>
                </a:schemeClr>
              </a:solidFill>
              <a:latin typeface="Noto Sans JP" panose="020B0200000000000000" pitchFamily="50" charset="-128"/>
              <a:ea typeface="Noto Sans JP" panose="020B0200000000000000" pitchFamily="50" charset="-128"/>
            </a:endParaRPr>
          </a:p>
        </p:txBody>
      </p:sp>
      <p:sp>
        <p:nvSpPr>
          <p:cNvPr id="14" name="コンテンツ プレースホルダー 7">
            <a:extLst>
              <a:ext uri="{FF2B5EF4-FFF2-40B4-BE49-F238E27FC236}">
                <a16:creationId xmlns:a16="http://schemas.microsoft.com/office/drawing/2014/main" id="{4DAB6693-EB44-5664-3B90-52DE00AE9CD6}"/>
              </a:ext>
            </a:extLst>
          </p:cNvPr>
          <p:cNvSpPr txBox="1">
            <a:spLocks/>
          </p:cNvSpPr>
          <p:nvPr/>
        </p:nvSpPr>
        <p:spPr>
          <a:xfrm>
            <a:off x="826561" y="4907730"/>
            <a:ext cx="10515600" cy="1684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3200" b="1" dirty="0">
                <a:solidFill>
                  <a:schemeClr val="bg2">
                    <a:lumMod val="25000"/>
                  </a:schemeClr>
                </a:solidFill>
                <a:latin typeface="Noto Sans JP" panose="020B0200000000000000" pitchFamily="50" charset="-128"/>
                <a:ea typeface="Noto Sans JP" panose="020B0200000000000000" pitchFamily="50" charset="-128"/>
              </a:rPr>
              <a:t>MPA/SSG</a:t>
            </a:r>
          </a:p>
          <a:p>
            <a:pPr marL="457200" lvl="1" indent="0">
              <a:buFont typeface="Arial" panose="020B0604020202020204" pitchFamily="34" charset="0"/>
              <a:buNone/>
            </a:pPr>
            <a:r>
              <a:rPr lang="ja-JP" altLang="en-US" sz="3200" b="1" dirty="0">
                <a:solidFill>
                  <a:schemeClr val="bg2">
                    <a:lumMod val="25000"/>
                  </a:schemeClr>
                </a:solidFill>
                <a:latin typeface="Noto Sans JP" panose="020B0200000000000000" pitchFamily="50" charset="-128"/>
                <a:ea typeface="Noto Sans JP" panose="020B0200000000000000" pitchFamily="50" charset="-128"/>
              </a:rPr>
              <a:t>→</a:t>
            </a:r>
            <a:r>
              <a:rPr lang="en-US" altLang="ja-JP" sz="3200" b="1" dirty="0">
                <a:solidFill>
                  <a:schemeClr val="bg2">
                    <a:lumMod val="25000"/>
                  </a:schemeClr>
                </a:solidFill>
                <a:latin typeface="Noto Sans JP" panose="020B0200000000000000" pitchFamily="50" charset="-128"/>
                <a:ea typeface="Noto Sans JP" panose="020B0200000000000000" pitchFamily="50" charset="-128"/>
              </a:rPr>
              <a:t>Astro </a:t>
            </a:r>
            <a:r>
              <a:rPr lang="ja-JP" altLang="en-US" sz="3200" b="1" dirty="0">
                <a:solidFill>
                  <a:schemeClr val="bg2">
                    <a:lumMod val="25000"/>
                  </a:schemeClr>
                </a:solidFill>
                <a:latin typeface="Noto Sans JP" panose="020B0200000000000000" pitchFamily="50" charset="-128"/>
                <a:ea typeface="Noto Sans JP" panose="020B0200000000000000" pitchFamily="50" charset="-128"/>
              </a:rPr>
              <a:t>を使おう</a:t>
            </a:r>
            <a:endParaRPr lang="en-US" altLang="ja-JP" sz="3200" b="1" dirty="0">
              <a:solidFill>
                <a:schemeClr val="bg2">
                  <a:lumMod val="25000"/>
                </a:schemeClr>
              </a:solidFill>
              <a:latin typeface="Noto Sans JP" panose="020B0200000000000000" pitchFamily="50" charset="-128"/>
              <a:ea typeface="Noto Sans JP" panose="020B0200000000000000" pitchFamily="50" charset="-128"/>
            </a:endParaRPr>
          </a:p>
          <a:p>
            <a:pPr marL="457200" lvl="1" indent="0">
              <a:buFont typeface="Arial" panose="020B0604020202020204" pitchFamily="34" charset="0"/>
              <a:buNone/>
            </a:pPr>
            <a:r>
              <a:rPr lang="en-US" altLang="ja-JP" sz="3200" b="1" dirty="0">
                <a:solidFill>
                  <a:schemeClr val="bg2">
                    <a:lumMod val="25000"/>
                  </a:schemeClr>
                </a:solidFill>
                <a:latin typeface="Noto Sans JP" panose="020B0200000000000000" pitchFamily="50" charset="-128"/>
                <a:ea typeface="Noto Sans JP" panose="020B0200000000000000" pitchFamily="50" charset="-128"/>
              </a:rPr>
              <a:t>	</a:t>
            </a:r>
            <a:r>
              <a:rPr lang="ja-JP" altLang="en-US" sz="3200" b="1" dirty="0">
                <a:solidFill>
                  <a:schemeClr val="bg2">
                    <a:lumMod val="25000"/>
                  </a:schemeClr>
                </a:solidFill>
                <a:latin typeface="Noto Sans JP" panose="020B0200000000000000" pitchFamily="50" charset="-128"/>
                <a:ea typeface="Noto Sans JP" panose="020B0200000000000000" pitchFamily="50" charset="-128"/>
              </a:rPr>
              <a:t>専用に最適化されている</a:t>
            </a:r>
            <a:endParaRPr lang="en-US" altLang="ja-JP" sz="3200" b="1" dirty="0">
              <a:solidFill>
                <a:schemeClr val="bg2">
                  <a:lumMod val="25000"/>
                </a:schemeClr>
              </a:solidFill>
              <a:latin typeface="Noto Sans JP" panose="020B0200000000000000" pitchFamily="50" charset="-128"/>
              <a:ea typeface="Noto Sans JP" panose="020B0200000000000000" pitchFamily="50" charset="-128"/>
            </a:endParaRPr>
          </a:p>
          <a:p>
            <a:pPr marL="457200" lvl="1" indent="0">
              <a:buFont typeface="Arial" panose="020B0604020202020204" pitchFamily="34" charset="0"/>
              <a:buNone/>
            </a:pPr>
            <a:endParaRPr lang="en-US" altLang="ja-JP" sz="3200" b="1" dirty="0">
              <a:solidFill>
                <a:schemeClr val="bg2">
                  <a:lumMod val="25000"/>
                </a:schemeClr>
              </a:solidFill>
              <a:latin typeface="Noto Sans JP" panose="020B0200000000000000" pitchFamily="50" charset="-128"/>
              <a:ea typeface="Noto Sans JP" panose="020B0200000000000000" pitchFamily="50" charset="-128"/>
            </a:endParaRPr>
          </a:p>
          <a:p>
            <a:pPr lvl="1"/>
            <a:endParaRPr lang="en-US" altLang="ja-JP" sz="3200" b="1" dirty="0">
              <a:solidFill>
                <a:schemeClr val="bg2">
                  <a:lumMod val="25000"/>
                </a:schemeClr>
              </a:solidFill>
              <a:latin typeface="Noto Sans JP" panose="020B0200000000000000" pitchFamily="50" charset="-128"/>
              <a:ea typeface="Noto Sans JP" panose="020B0200000000000000" pitchFamily="50" charset="-128"/>
            </a:endParaRPr>
          </a:p>
        </p:txBody>
      </p:sp>
    </p:spTree>
    <p:extLst>
      <p:ext uri="{BB962C8B-B14F-4D97-AF65-F5344CB8AC3E}">
        <p14:creationId xmlns:p14="http://schemas.microsoft.com/office/powerpoint/2010/main" val="2342090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02080-B5BA-55E3-87CA-82D7AE79257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9AA4861-6C00-EA8B-D231-E14B28791869}"/>
              </a:ext>
            </a:extLst>
          </p:cNvPr>
          <p:cNvSpPr>
            <a:spLocks noGrp="1"/>
          </p:cNvSpPr>
          <p:nvPr>
            <p:ph type="title"/>
          </p:nvPr>
        </p:nvSpPr>
        <p:spPr/>
        <p:txBody>
          <a:bodyPr/>
          <a:lstStyle/>
          <a:p>
            <a:r>
              <a:rPr lang="en-US" altLang="ja-JP" b="1" dirty="0">
                <a:latin typeface="Noto Sans JP" panose="020B0200000000000000" pitchFamily="50" charset="-128"/>
                <a:ea typeface="Noto Sans JP"/>
              </a:rPr>
              <a:t>Hono </a:t>
            </a:r>
            <a:r>
              <a:rPr lang="ja-JP" altLang="en-US" b="1" dirty="0">
                <a:latin typeface="Noto Sans JP" panose="020B0200000000000000" pitchFamily="50" charset="-128"/>
                <a:ea typeface="Noto Sans JP"/>
              </a:rPr>
              <a:t>は必要ないかもしれない</a:t>
            </a:r>
            <a:endParaRPr lang="ja-JP" altLang="en-US" sz="1800" b="1" dirty="0">
              <a:solidFill>
                <a:srgbClr val="EEF0FF"/>
              </a:solidFill>
              <a:latin typeface="Arial"/>
              <a:ea typeface="Noto Sans JP"/>
              <a:cs typeface="Arial"/>
            </a:endParaRPr>
          </a:p>
        </p:txBody>
      </p:sp>
      <p:sp>
        <p:nvSpPr>
          <p:cNvPr id="8" name="コンテンツ プレースホルダー 7">
            <a:extLst>
              <a:ext uri="{FF2B5EF4-FFF2-40B4-BE49-F238E27FC236}">
                <a16:creationId xmlns:a16="http://schemas.microsoft.com/office/drawing/2014/main" id="{B44E82DC-D891-2E31-DA1E-7D40375DE3D3}"/>
              </a:ext>
            </a:extLst>
          </p:cNvPr>
          <p:cNvSpPr>
            <a:spLocks noGrp="1"/>
          </p:cNvSpPr>
          <p:nvPr>
            <p:ph idx="1"/>
          </p:nvPr>
        </p:nvSpPr>
        <p:spPr>
          <a:xfrm>
            <a:off x="838200" y="3272838"/>
            <a:ext cx="10515600" cy="4747895"/>
          </a:xfrm>
        </p:spPr>
        <p:txBody>
          <a:bodyPr>
            <a:normAutofit/>
          </a:bodyPr>
          <a:lstStyle/>
          <a:p>
            <a:pPr marL="0" indent="0" algn="ctr">
              <a:buNone/>
            </a:pPr>
            <a:r>
              <a:rPr lang="en-US" altLang="ja-JP" sz="8000" b="1" dirty="0">
                <a:solidFill>
                  <a:schemeClr val="bg2">
                    <a:lumMod val="25000"/>
                  </a:schemeClr>
                </a:solidFill>
                <a:latin typeface="Noto Sans JP" panose="020B0200000000000000" pitchFamily="50" charset="-128"/>
                <a:ea typeface="Noto Sans JP" panose="020B0200000000000000" pitchFamily="50" charset="-128"/>
              </a:rPr>
              <a:t>Hono</a:t>
            </a:r>
            <a:r>
              <a:rPr lang="ja-JP" altLang="en-US" sz="8000" b="1" dirty="0">
                <a:solidFill>
                  <a:schemeClr val="bg2">
                    <a:lumMod val="25000"/>
                  </a:schemeClr>
                </a:solidFill>
                <a:latin typeface="Noto Sans JP" panose="020B0200000000000000" pitchFamily="50" charset="-128"/>
                <a:ea typeface="Noto Sans JP" panose="020B0200000000000000" pitchFamily="50" charset="-128"/>
              </a:rPr>
              <a:t> でもよくない？</a:t>
            </a:r>
            <a:endParaRPr lang="en-US" altLang="ja-JP" sz="8000" b="1" dirty="0">
              <a:solidFill>
                <a:schemeClr val="bg2">
                  <a:lumMod val="25000"/>
                </a:schemeClr>
              </a:solidFill>
              <a:latin typeface="Noto Sans JP" panose="020B0200000000000000" pitchFamily="50" charset="-128"/>
              <a:ea typeface="Noto Sans JP" panose="020B0200000000000000" pitchFamily="50" charset="-128"/>
            </a:endParaRPr>
          </a:p>
        </p:txBody>
      </p:sp>
      <p:sp>
        <p:nvSpPr>
          <p:cNvPr id="4" name="正方形/長方形 3">
            <a:extLst>
              <a:ext uri="{FF2B5EF4-FFF2-40B4-BE49-F238E27FC236}">
                <a16:creationId xmlns:a16="http://schemas.microsoft.com/office/drawing/2014/main" id="{D288E884-BA76-A90C-0E4B-F180E05AB6C5}"/>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5" name="グラフィックス 4">
            <a:extLst>
              <a:ext uri="{FF2B5EF4-FFF2-40B4-BE49-F238E27FC236}">
                <a16:creationId xmlns:a16="http://schemas.microsoft.com/office/drawing/2014/main" id="{72C5F862-5852-3902-71B1-5DDDCB6A38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94698" y="2393819"/>
            <a:ext cx="14270089" cy="14270089"/>
          </a:xfrm>
          <a:prstGeom prst="rect">
            <a:avLst/>
          </a:prstGeom>
        </p:spPr>
      </p:pic>
    </p:spTree>
    <p:extLst>
      <p:ext uri="{BB962C8B-B14F-4D97-AF65-F5344CB8AC3E}">
        <p14:creationId xmlns:p14="http://schemas.microsoft.com/office/powerpoint/2010/main" val="41914398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7DA85-FA3B-D7E4-08EE-E382D3B090D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C9FA834-E7A6-4C32-281D-EF331FA409C2}"/>
              </a:ext>
            </a:extLst>
          </p:cNvPr>
          <p:cNvSpPr>
            <a:spLocks noGrp="1"/>
          </p:cNvSpPr>
          <p:nvPr>
            <p:ph type="title"/>
          </p:nvPr>
        </p:nvSpPr>
        <p:spPr/>
        <p:txBody>
          <a:bodyPr/>
          <a:lstStyle/>
          <a:p>
            <a:r>
              <a:rPr lang="en-US" altLang="ja-JP" b="1" dirty="0">
                <a:latin typeface="Noto Sans JP" panose="020B0200000000000000" pitchFamily="50" charset="-128"/>
                <a:ea typeface="Noto Sans JP"/>
              </a:rPr>
              <a:t>Hono </a:t>
            </a:r>
            <a:r>
              <a:rPr lang="ja-JP" altLang="en-US" b="1" dirty="0">
                <a:latin typeface="Noto Sans JP" panose="020B0200000000000000" pitchFamily="50" charset="-128"/>
                <a:ea typeface="Noto Sans JP"/>
              </a:rPr>
              <a:t>は必要かもしれない</a:t>
            </a:r>
            <a:endParaRPr lang="ja-JP" altLang="en-US" sz="1800" b="1" dirty="0">
              <a:solidFill>
                <a:srgbClr val="EEF0FF"/>
              </a:solidFill>
              <a:latin typeface="Arial"/>
              <a:ea typeface="Noto Sans JP"/>
              <a:cs typeface="Arial"/>
            </a:endParaRPr>
          </a:p>
        </p:txBody>
      </p:sp>
      <p:sp>
        <p:nvSpPr>
          <p:cNvPr id="4" name="正方形/長方形 3">
            <a:extLst>
              <a:ext uri="{FF2B5EF4-FFF2-40B4-BE49-F238E27FC236}">
                <a16:creationId xmlns:a16="http://schemas.microsoft.com/office/drawing/2014/main" id="{1D64E1B3-277D-162A-50B8-73B93F9BF6C5}"/>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DAF43ECB-A25F-E14D-EC31-21D4B417ED51}"/>
              </a:ext>
            </a:extLst>
          </p:cNvPr>
          <p:cNvPicPr>
            <a:picLocks noChangeAspect="1"/>
          </p:cNvPicPr>
          <p:nvPr/>
        </p:nvPicPr>
        <p:blipFill>
          <a:blip r:embed="rId3"/>
          <a:stretch>
            <a:fillRect/>
          </a:stretch>
        </p:blipFill>
        <p:spPr>
          <a:xfrm>
            <a:off x="1808062" y="2199785"/>
            <a:ext cx="8575876" cy="3157607"/>
          </a:xfrm>
          <a:prstGeom prst="rect">
            <a:avLst/>
          </a:prstGeom>
        </p:spPr>
      </p:pic>
      <p:sp>
        <p:nvSpPr>
          <p:cNvPr id="12" name="テキスト ボックス 11">
            <a:extLst>
              <a:ext uri="{FF2B5EF4-FFF2-40B4-BE49-F238E27FC236}">
                <a16:creationId xmlns:a16="http://schemas.microsoft.com/office/drawing/2014/main" id="{E15F7174-77B8-CADA-E2F6-B9A20AEF70C6}"/>
              </a:ext>
            </a:extLst>
          </p:cNvPr>
          <p:cNvSpPr txBox="1"/>
          <p:nvPr/>
        </p:nvSpPr>
        <p:spPr>
          <a:xfrm>
            <a:off x="1808062" y="5458118"/>
            <a:ext cx="6582707" cy="307777"/>
          </a:xfrm>
          <a:prstGeom prst="rect">
            <a:avLst/>
          </a:prstGeom>
          <a:noFill/>
        </p:spPr>
        <p:txBody>
          <a:bodyPr wrap="square">
            <a:spAutoFit/>
          </a:bodyPr>
          <a:lstStyle/>
          <a:p>
            <a:r>
              <a:rPr lang="en-US" altLang="ja-JP" sz="1400" dirty="0">
                <a:solidFill>
                  <a:schemeClr val="tx1">
                    <a:lumMod val="75000"/>
                    <a:lumOff val="25000"/>
                  </a:schemeClr>
                </a:solidFill>
                <a:latin typeface="Noto Sans JP" panose="020B0200000000000000" pitchFamily="50" charset="-128"/>
                <a:ea typeface="Noto Sans JP" panose="020B0200000000000000" pitchFamily="50" charset="-128"/>
              </a:rPr>
              <a:t>Nani</a:t>
            </a:r>
            <a:r>
              <a:rPr lang="ja-JP" altLang="en-US" sz="1400" dirty="0">
                <a:solidFill>
                  <a:schemeClr val="tx1">
                    <a:lumMod val="75000"/>
                    <a:lumOff val="25000"/>
                  </a:schemeClr>
                </a:solidFill>
                <a:latin typeface="Noto Sans JP" panose="020B0200000000000000" pitchFamily="50" charset="-128"/>
                <a:ea typeface="Noto Sans JP" panose="020B0200000000000000" pitchFamily="50" charset="-128"/>
              </a:rPr>
              <a:t>翻訳の技術的な話 </a:t>
            </a:r>
            <a:r>
              <a:rPr lang="en-US" altLang="ja-JP" sz="1400" dirty="0">
                <a:solidFill>
                  <a:schemeClr val="tx1">
                    <a:lumMod val="75000"/>
                    <a:lumOff val="25000"/>
                  </a:schemeClr>
                </a:solidFill>
                <a:latin typeface="Noto Sans JP" panose="020B0200000000000000" pitchFamily="50" charset="-128"/>
                <a:ea typeface="Noto Sans JP" panose="020B0200000000000000" pitchFamily="50" charset="-128"/>
                <a:hlinkClick r:id="rId4">
                  <a:extLst>
                    <a:ext uri="{A12FA001-AC4F-418D-AE19-62706E023703}">
                      <ahyp:hlinkClr xmlns:ahyp="http://schemas.microsoft.com/office/drawing/2018/hyperlinkcolor" val="tx"/>
                    </a:ext>
                  </a:extLst>
                </a:hlinkClick>
              </a:rPr>
              <a:t>https://zenn.dev/catnose99/articles/nani-translate</a:t>
            </a:r>
            <a:endParaRPr lang="ja-JP" altLang="en-US" sz="1400" dirty="0">
              <a:solidFill>
                <a:schemeClr val="tx1">
                  <a:lumMod val="75000"/>
                  <a:lumOff val="25000"/>
                </a:schemeClr>
              </a:solidFill>
              <a:latin typeface="Noto Sans JP" panose="020B0200000000000000" pitchFamily="50" charset="-128"/>
              <a:ea typeface="Noto Sans JP" panose="020B0200000000000000" pitchFamily="50" charset="-128"/>
            </a:endParaRPr>
          </a:p>
        </p:txBody>
      </p:sp>
    </p:spTree>
    <p:extLst>
      <p:ext uri="{BB962C8B-B14F-4D97-AF65-F5344CB8AC3E}">
        <p14:creationId xmlns:p14="http://schemas.microsoft.com/office/powerpoint/2010/main" val="41269057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771EB-DF76-51D8-9944-C0C347CE2CA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B87D285-EC1D-AA4D-F799-A5246E964ECA}"/>
              </a:ext>
            </a:extLst>
          </p:cNvPr>
          <p:cNvSpPr>
            <a:spLocks noGrp="1"/>
          </p:cNvSpPr>
          <p:nvPr>
            <p:ph type="title"/>
          </p:nvPr>
        </p:nvSpPr>
        <p:spPr/>
        <p:txBody>
          <a:bodyPr/>
          <a:lstStyle/>
          <a:p>
            <a:r>
              <a:rPr lang="en-US" altLang="ja-JP" b="1" dirty="0">
                <a:latin typeface="Noto Sans JP" panose="020B0200000000000000" pitchFamily="50" charset="-128"/>
                <a:ea typeface="Noto Sans JP"/>
              </a:rPr>
              <a:t>Hono </a:t>
            </a:r>
            <a:r>
              <a:rPr lang="ja-JP" altLang="en-US" b="1" dirty="0">
                <a:latin typeface="Noto Sans JP" panose="020B0200000000000000" pitchFamily="50" charset="-128"/>
                <a:ea typeface="Noto Sans JP"/>
              </a:rPr>
              <a:t>は必要かもしれない</a:t>
            </a:r>
            <a:endParaRPr lang="ja-JP" altLang="en-US" sz="1800" b="1" dirty="0">
              <a:solidFill>
                <a:srgbClr val="EEF0FF"/>
              </a:solidFill>
              <a:latin typeface="Arial"/>
              <a:ea typeface="Noto Sans JP"/>
              <a:cs typeface="Arial"/>
            </a:endParaRPr>
          </a:p>
        </p:txBody>
      </p:sp>
      <p:sp>
        <p:nvSpPr>
          <p:cNvPr id="3" name="コンテンツ プレースホルダー 2">
            <a:extLst>
              <a:ext uri="{FF2B5EF4-FFF2-40B4-BE49-F238E27FC236}">
                <a16:creationId xmlns:a16="http://schemas.microsoft.com/office/drawing/2014/main" id="{80DB2B84-E97D-1B8D-4A42-A6A6B06CFAE3}"/>
              </a:ext>
            </a:extLst>
          </p:cNvPr>
          <p:cNvSpPr>
            <a:spLocks noGrp="1"/>
          </p:cNvSpPr>
          <p:nvPr>
            <p:ph idx="1"/>
          </p:nvPr>
        </p:nvSpPr>
        <p:spPr>
          <a:xfrm>
            <a:off x="838200" y="1825624"/>
            <a:ext cx="10515600" cy="4492879"/>
          </a:xfrm>
        </p:spPr>
        <p:txBody>
          <a:bodyPr>
            <a:normAutofit/>
          </a:bodyPr>
          <a:lstStyle/>
          <a:p>
            <a:r>
              <a:rPr lang="en-US" altLang="ja-JP" sz="3200" b="1" dirty="0">
                <a:latin typeface="Noto Sans JP" panose="020B0200000000000000" pitchFamily="50" charset="-128"/>
                <a:ea typeface="Noto Sans JP" panose="020B0200000000000000" pitchFamily="50" charset="-128"/>
              </a:rPr>
              <a:t>REST </a:t>
            </a:r>
            <a:r>
              <a:rPr lang="ja-JP" altLang="en-US" sz="3200" b="1" dirty="0">
                <a:latin typeface="Noto Sans JP" panose="020B0200000000000000" pitchFamily="50" charset="-128"/>
                <a:ea typeface="Noto Sans JP" panose="020B0200000000000000" pitchFamily="50" charset="-128"/>
              </a:rPr>
              <a:t>は共通言語</a:t>
            </a:r>
            <a:endParaRPr lang="en-US" altLang="ja-JP" sz="3200" b="1" dirty="0">
              <a:latin typeface="Noto Sans JP" panose="020B0200000000000000" pitchFamily="50" charset="-128"/>
              <a:ea typeface="Noto Sans JP" panose="020B0200000000000000" pitchFamily="50" charset="-128"/>
            </a:endParaRPr>
          </a:p>
          <a:p>
            <a:pPr lvl="1"/>
            <a:r>
              <a:rPr lang="en-US" altLang="ja-JP" sz="2800" b="1" dirty="0">
                <a:latin typeface="Noto Sans JP" panose="020B0200000000000000" pitchFamily="50" charset="-128"/>
                <a:ea typeface="Noto Sans JP" panose="020B0200000000000000" pitchFamily="50" charset="-128"/>
              </a:rPr>
              <a:t>TypeScript </a:t>
            </a:r>
            <a:r>
              <a:rPr lang="ja-JP" altLang="en-US" sz="2800" b="1" dirty="0">
                <a:latin typeface="Noto Sans JP" panose="020B0200000000000000" pitchFamily="50" charset="-128"/>
                <a:ea typeface="Noto Sans JP" panose="020B0200000000000000" pitchFamily="50" charset="-128"/>
              </a:rPr>
              <a:t>専用 </a:t>
            </a:r>
            <a:r>
              <a:rPr lang="en-US" altLang="ja-JP" sz="2800" b="1" dirty="0">
                <a:latin typeface="Noto Sans JP" panose="020B0200000000000000" pitchFamily="50" charset="-128"/>
                <a:ea typeface="Noto Sans JP" panose="020B0200000000000000" pitchFamily="50" charset="-128"/>
              </a:rPr>
              <a:t>RPC</a:t>
            </a:r>
            <a:r>
              <a:rPr lang="ja-JP" altLang="en-US" sz="2800" b="1" dirty="0">
                <a:latin typeface="Noto Sans JP" panose="020B0200000000000000" pitchFamily="50" charset="-128"/>
                <a:ea typeface="Noto Sans JP" panose="020B0200000000000000" pitchFamily="50" charset="-128"/>
              </a:rPr>
              <a:t>の場合</a:t>
            </a:r>
            <a:endParaRPr lang="en-US" altLang="ja-JP" sz="2800" b="1" dirty="0">
              <a:latin typeface="Noto Sans JP" panose="020B0200000000000000" pitchFamily="50" charset="-128"/>
              <a:ea typeface="Noto Sans JP" panose="020B0200000000000000" pitchFamily="50" charset="-128"/>
            </a:endParaRPr>
          </a:p>
          <a:p>
            <a:pPr lvl="2"/>
            <a:r>
              <a:rPr lang="ja-JP" altLang="en-US" sz="2400" dirty="0">
                <a:latin typeface="Noto Sans JP" panose="020B0200000000000000" pitchFamily="50" charset="-128"/>
                <a:ea typeface="Noto Sans JP" panose="020B0200000000000000" pitchFamily="50" charset="-128"/>
              </a:rPr>
              <a:t>モバイル対応できつい</a:t>
            </a:r>
            <a:endParaRPr lang="en-US" altLang="ja-JP" sz="2400" dirty="0">
              <a:latin typeface="Noto Sans JP" panose="020B0200000000000000" pitchFamily="50" charset="-128"/>
              <a:ea typeface="Noto Sans JP" panose="020B0200000000000000" pitchFamily="50" charset="-128"/>
            </a:endParaRPr>
          </a:p>
          <a:p>
            <a:pPr lvl="2"/>
            <a:r>
              <a:rPr lang="en-US" altLang="ja-JP" sz="2400" dirty="0">
                <a:latin typeface="Noto Sans JP" panose="020B0200000000000000" pitchFamily="50" charset="-128"/>
                <a:ea typeface="Noto Sans JP" panose="020B0200000000000000" pitchFamily="50" charset="-128"/>
              </a:rPr>
              <a:t>TypeScript </a:t>
            </a:r>
            <a:r>
              <a:rPr lang="ja-JP" altLang="en-US" sz="2400" dirty="0">
                <a:latin typeface="Noto Sans JP" panose="020B0200000000000000" pitchFamily="50" charset="-128"/>
                <a:ea typeface="Noto Sans JP" panose="020B0200000000000000" pitchFamily="50" charset="-128"/>
              </a:rPr>
              <a:t>以外を書こうとするとしんどい</a:t>
            </a:r>
            <a:endParaRPr lang="en-US" altLang="ja-JP" sz="2400" dirty="0">
              <a:latin typeface="Noto Sans JP" panose="020B0200000000000000" pitchFamily="50" charset="-128"/>
              <a:ea typeface="Noto Sans JP" panose="020B0200000000000000" pitchFamily="50" charset="-128"/>
            </a:endParaRPr>
          </a:p>
          <a:p>
            <a:pPr lvl="1"/>
            <a:r>
              <a:rPr lang="en-US" altLang="ja-JP" sz="2800" b="1" dirty="0">
                <a:latin typeface="Noto Sans JP" panose="020B0200000000000000" pitchFamily="50" charset="-128"/>
                <a:ea typeface="Noto Sans JP" panose="020B0200000000000000" pitchFamily="50" charset="-128"/>
              </a:rPr>
              <a:t>Hono </a:t>
            </a:r>
            <a:r>
              <a:rPr lang="ja-JP" altLang="en-US" sz="2800" b="1" dirty="0">
                <a:latin typeface="Noto Sans JP" panose="020B0200000000000000" pitchFamily="50" charset="-128"/>
                <a:ea typeface="Noto Sans JP" panose="020B0200000000000000" pitchFamily="50" charset="-128"/>
              </a:rPr>
              <a:t>なら</a:t>
            </a:r>
            <a:endParaRPr lang="en-US" altLang="ja-JP" sz="2800" b="1" dirty="0">
              <a:latin typeface="Noto Sans JP" panose="020B0200000000000000" pitchFamily="50" charset="-128"/>
              <a:ea typeface="Noto Sans JP" panose="020B0200000000000000" pitchFamily="50" charset="-128"/>
            </a:endParaRPr>
          </a:p>
          <a:p>
            <a:pPr lvl="2"/>
            <a:r>
              <a:rPr lang="en-US" altLang="ja-JP" sz="2400" b="1" dirty="0">
                <a:solidFill>
                  <a:schemeClr val="tx1">
                    <a:lumMod val="85000"/>
                    <a:lumOff val="15000"/>
                  </a:schemeClr>
                </a:solidFill>
                <a:latin typeface="Noto Sans JP" panose="020B0200000000000000" pitchFamily="50" charset="-128"/>
                <a:ea typeface="Noto Sans JP" panose="020B0200000000000000" pitchFamily="50" charset="-128"/>
              </a:rPr>
              <a:t>TypeScript: Better UX</a:t>
            </a:r>
          </a:p>
          <a:p>
            <a:pPr lvl="2"/>
            <a:r>
              <a:rPr lang="ja-JP" altLang="en-US" sz="2400" b="1" dirty="0">
                <a:solidFill>
                  <a:schemeClr val="tx1">
                    <a:lumMod val="85000"/>
                    <a:lumOff val="15000"/>
                  </a:schemeClr>
                </a:solidFill>
                <a:latin typeface="Noto Sans JP" panose="020B0200000000000000" pitchFamily="50" charset="-128"/>
                <a:ea typeface="Noto Sans JP" panose="020B0200000000000000" pitchFamily="50" charset="-128"/>
              </a:rPr>
              <a:t>モバイルやほかのプラットフォームでクライアントが書ける</a:t>
            </a:r>
            <a:endParaRPr lang="en-US" altLang="ja-JP" sz="2400" b="1" dirty="0">
              <a:solidFill>
                <a:schemeClr val="tx1">
                  <a:lumMod val="85000"/>
                  <a:lumOff val="15000"/>
                </a:schemeClr>
              </a:solidFill>
              <a:latin typeface="Noto Sans JP" panose="020B0200000000000000" pitchFamily="50" charset="-128"/>
              <a:ea typeface="Noto Sans JP" panose="020B0200000000000000" pitchFamily="50" charset="-128"/>
            </a:endParaRPr>
          </a:p>
          <a:p>
            <a:pPr lvl="2"/>
            <a:r>
              <a:rPr lang="ja-JP" altLang="en-US" sz="2400" b="1" dirty="0">
                <a:solidFill>
                  <a:schemeClr val="tx1">
                    <a:lumMod val="85000"/>
                    <a:lumOff val="15000"/>
                  </a:schemeClr>
                </a:solidFill>
                <a:latin typeface="Noto Sans JP" panose="020B0200000000000000" pitchFamily="50" charset="-128"/>
                <a:ea typeface="Noto Sans JP" panose="020B0200000000000000" pitchFamily="50" charset="-128"/>
              </a:rPr>
              <a:t>外部に露出する</a:t>
            </a:r>
            <a:r>
              <a:rPr lang="en-US" altLang="ja-JP" sz="2400" b="1" dirty="0">
                <a:solidFill>
                  <a:schemeClr val="tx1">
                    <a:lumMod val="85000"/>
                    <a:lumOff val="15000"/>
                  </a:schemeClr>
                </a:solidFill>
                <a:latin typeface="Noto Sans JP" panose="020B0200000000000000" pitchFamily="50" charset="-128"/>
                <a:ea typeface="Noto Sans JP" panose="020B0200000000000000" pitchFamily="50" charset="-128"/>
              </a:rPr>
              <a:t> API </a:t>
            </a:r>
            <a:r>
              <a:rPr lang="ja-JP" altLang="en-US" sz="2400" b="1" dirty="0">
                <a:solidFill>
                  <a:schemeClr val="tx1">
                    <a:lumMod val="85000"/>
                    <a:lumOff val="15000"/>
                  </a:schemeClr>
                </a:solidFill>
                <a:latin typeface="Noto Sans JP" panose="020B0200000000000000" pitchFamily="50" charset="-128"/>
                <a:ea typeface="Noto Sans JP" panose="020B0200000000000000" pitchFamily="50" charset="-128"/>
              </a:rPr>
              <a:t>をかける</a:t>
            </a:r>
            <a:endParaRPr lang="en-US" altLang="ja-JP" sz="2400" b="1" dirty="0">
              <a:solidFill>
                <a:schemeClr val="tx1">
                  <a:lumMod val="85000"/>
                  <a:lumOff val="15000"/>
                </a:schemeClr>
              </a:solidFill>
              <a:latin typeface="Noto Sans JP" panose="020B0200000000000000" pitchFamily="50" charset="-128"/>
              <a:ea typeface="Noto Sans JP" panose="020B0200000000000000" pitchFamily="50" charset="-128"/>
            </a:endParaRPr>
          </a:p>
          <a:p>
            <a:pPr lvl="3"/>
            <a:r>
              <a:rPr lang="en-US" altLang="ja-JP" sz="2200" dirty="0">
                <a:latin typeface="Noto Sans JP" panose="020B0200000000000000" pitchFamily="50" charset="-128"/>
                <a:ea typeface="Noto Sans JP" panose="020B0200000000000000" pitchFamily="50" charset="-128"/>
              </a:rPr>
              <a:t>SDK </a:t>
            </a:r>
            <a:r>
              <a:rPr lang="ja-JP" altLang="en-US" sz="2200" dirty="0">
                <a:latin typeface="Noto Sans JP" panose="020B0200000000000000" pitchFamily="50" charset="-128"/>
                <a:ea typeface="Noto Sans JP" panose="020B0200000000000000" pitchFamily="50" charset="-128"/>
              </a:rPr>
              <a:t>を公開するとき</a:t>
            </a:r>
            <a:endParaRPr lang="en-US" altLang="ja-JP" sz="2200" dirty="0">
              <a:latin typeface="Noto Sans JP" panose="020B0200000000000000" pitchFamily="50" charset="-128"/>
              <a:ea typeface="Noto Sans JP" panose="020B0200000000000000" pitchFamily="50" charset="-128"/>
            </a:endParaRPr>
          </a:p>
          <a:p>
            <a:pPr lvl="3"/>
            <a:r>
              <a:rPr lang="ja-JP" altLang="en-US" sz="2200" dirty="0">
                <a:latin typeface="Noto Sans JP" panose="020B0200000000000000" pitchFamily="50" charset="-128"/>
                <a:ea typeface="Noto Sans JP" panose="020B0200000000000000" pitchFamily="50" charset="-128"/>
              </a:rPr>
              <a:t>分散型 </a:t>
            </a:r>
            <a:r>
              <a:rPr lang="en-US" altLang="ja-JP" sz="2200" dirty="0">
                <a:latin typeface="Noto Sans JP" panose="020B0200000000000000" pitchFamily="50" charset="-128"/>
                <a:ea typeface="Noto Sans JP" panose="020B0200000000000000" pitchFamily="50" charset="-128"/>
              </a:rPr>
              <a:t>SNS</a:t>
            </a:r>
          </a:p>
          <a:p>
            <a:pPr lvl="3"/>
            <a:r>
              <a:rPr lang="en-US" altLang="ja-JP" sz="2200" dirty="0">
                <a:latin typeface="Noto Sans JP" panose="020B0200000000000000" pitchFamily="50" charset="-128"/>
                <a:ea typeface="Noto Sans JP" panose="020B0200000000000000" pitchFamily="50" charset="-128"/>
              </a:rPr>
              <a:t>LLM </a:t>
            </a:r>
            <a:r>
              <a:rPr lang="ja-JP" altLang="en-US" sz="2200" dirty="0">
                <a:latin typeface="Noto Sans JP" panose="020B0200000000000000" pitchFamily="50" charset="-128"/>
                <a:ea typeface="Noto Sans JP" panose="020B0200000000000000" pitchFamily="50" charset="-128"/>
              </a:rPr>
              <a:t>がたたく</a:t>
            </a:r>
            <a:endParaRPr lang="en-US" altLang="ja-JP" sz="2200" dirty="0">
              <a:latin typeface="Noto Sans JP" panose="020B0200000000000000" pitchFamily="50" charset="-128"/>
              <a:ea typeface="Noto Sans JP" panose="020B0200000000000000" pitchFamily="50" charset="-128"/>
            </a:endParaRPr>
          </a:p>
        </p:txBody>
      </p:sp>
      <p:sp>
        <p:nvSpPr>
          <p:cNvPr id="4" name="正方形/長方形 3">
            <a:extLst>
              <a:ext uri="{FF2B5EF4-FFF2-40B4-BE49-F238E27FC236}">
                <a16:creationId xmlns:a16="http://schemas.microsoft.com/office/drawing/2014/main" id="{6B400A2A-4323-BD57-0F21-580D35181A34}"/>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91208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4E4C0-B162-AD24-07D5-BF0DF2C6019F}"/>
            </a:ext>
          </a:extLst>
        </p:cNvPr>
        <p:cNvGrpSpPr/>
        <p:nvPr/>
      </p:nvGrpSpPr>
      <p:grpSpPr>
        <a:xfrm>
          <a:off x="0" y="0"/>
          <a:ext cx="0" cy="0"/>
          <a:chOff x="0" y="0"/>
          <a:chExt cx="0" cy="0"/>
        </a:xfrm>
      </p:grpSpPr>
      <p:pic>
        <p:nvPicPr>
          <p:cNvPr id="9" name="グラフィックス 8">
            <a:extLst>
              <a:ext uri="{FF2B5EF4-FFF2-40B4-BE49-F238E27FC236}">
                <a16:creationId xmlns:a16="http://schemas.microsoft.com/office/drawing/2014/main" id="{C1CBBD21-1A61-2178-90D4-FAC2C07EC3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79335" y="3171463"/>
            <a:ext cx="11152822" cy="11152822"/>
          </a:xfrm>
          <a:prstGeom prst="rect">
            <a:avLst/>
          </a:prstGeom>
        </p:spPr>
      </p:pic>
      <p:sp>
        <p:nvSpPr>
          <p:cNvPr id="4" name="正方形/長方形 3">
            <a:extLst>
              <a:ext uri="{FF2B5EF4-FFF2-40B4-BE49-F238E27FC236}">
                <a16:creationId xmlns:a16="http://schemas.microsoft.com/office/drawing/2014/main" id="{334C54CF-74AE-DCBA-5493-6A70D236F9AB}"/>
              </a:ext>
            </a:extLst>
          </p:cNvPr>
          <p:cNvSpPr/>
          <p:nvPr/>
        </p:nvSpPr>
        <p:spPr>
          <a:xfrm>
            <a:off x="701040" y="4795018"/>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8B953144-35AB-947C-D7DF-ED9A988C47A9}"/>
              </a:ext>
            </a:extLst>
          </p:cNvPr>
          <p:cNvSpPr txBox="1"/>
          <p:nvPr/>
        </p:nvSpPr>
        <p:spPr>
          <a:xfrm>
            <a:off x="571909" y="5043436"/>
            <a:ext cx="6659880" cy="461665"/>
          </a:xfrm>
          <a:prstGeom prst="rect">
            <a:avLst/>
          </a:prstGeom>
          <a:noFill/>
        </p:spPr>
        <p:txBody>
          <a:bodyPr wrap="square">
            <a:spAutoFit/>
          </a:bodyPr>
          <a:lstStyle/>
          <a:p>
            <a:r>
              <a:rPr kumimoji="1" lang="en-US" altLang="ja-JP" sz="2400" b="1">
                <a:solidFill>
                  <a:schemeClr val="bg2">
                    <a:lumMod val="50000"/>
                  </a:schemeClr>
                </a:solidFill>
                <a:latin typeface="Noto Sans JP" panose="020B0200000000000000" pitchFamily="50" charset="-128"/>
                <a:ea typeface="Noto Sans JP" panose="020B0200000000000000" pitchFamily="50" charset="-128"/>
                <a:cs typeface="Urbanist" panose="020B0A04040200000203" pitchFamily="34" charset="0"/>
              </a:rPr>
              <a:t>Shotaro Nakamura</a:t>
            </a:r>
            <a:endParaRPr lang="ja-JP" altLang="en-US" sz="2400">
              <a:solidFill>
                <a:schemeClr val="bg2">
                  <a:lumMod val="50000"/>
                </a:schemeClr>
              </a:solidFill>
              <a:latin typeface="Noto Sans JP" panose="020B0200000000000000" pitchFamily="50" charset="-128"/>
              <a:ea typeface="Noto Sans JP" panose="020B0200000000000000" pitchFamily="50" charset="-128"/>
            </a:endParaRPr>
          </a:p>
        </p:txBody>
      </p:sp>
      <p:sp>
        <p:nvSpPr>
          <p:cNvPr id="7" name="AutoShape 2" descr="炎 絵文字">
            <a:extLst>
              <a:ext uri="{FF2B5EF4-FFF2-40B4-BE49-F238E27FC236}">
                <a16:creationId xmlns:a16="http://schemas.microsoft.com/office/drawing/2014/main" id="{DF63D465-9BA4-84FF-0E7B-6278906A8A45}"/>
              </a:ext>
            </a:extLst>
          </p:cNvPr>
          <p:cNvSpPr>
            <a:spLocks noChangeAspect="1" noChangeArrowheads="1"/>
          </p:cNvSpPr>
          <p:nvPr/>
        </p:nvSpPr>
        <p:spPr bwMode="auto">
          <a:xfrm>
            <a:off x="3444240" y="3276600"/>
            <a:ext cx="2804160" cy="28041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タイトル 1">
            <a:extLst>
              <a:ext uri="{FF2B5EF4-FFF2-40B4-BE49-F238E27FC236}">
                <a16:creationId xmlns:a16="http://schemas.microsoft.com/office/drawing/2014/main" id="{40097792-B387-B7D8-D752-E8042FE7DE03}"/>
              </a:ext>
            </a:extLst>
          </p:cNvPr>
          <p:cNvSpPr txBox="1">
            <a:spLocks/>
          </p:cNvSpPr>
          <p:nvPr/>
        </p:nvSpPr>
        <p:spPr>
          <a:xfrm>
            <a:off x="701040" y="3171463"/>
            <a:ext cx="11048181" cy="142085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9600" b="1">
                <a:latin typeface="Urbanist" panose="020B0A04040200000203" pitchFamily="34" charset="0"/>
                <a:ea typeface="Urbanist" panose="020B0A04040200000203" pitchFamily="34" charset="0"/>
                <a:cs typeface="Urbanist" panose="020B0A04040200000203" pitchFamily="34" charset="0"/>
              </a:rPr>
              <a:t>Hono</a:t>
            </a:r>
            <a:endParaRPr lang="ja-JP" altLang="en-US" sz="9600" b="1">
              <a:latin typeface="Urbanist" panose="020B0A04040200000203" pitchFamily="34" charset="0"/>
              <a:ea typeface="Noto Sans JP" panose="020B0200000000000000" pitchFamily="50" charset="-128"/>
              <a:cs typeface="Urbanist" panose="020B0A04040200000203" pitchFamily="34" charset="0"/>
            </a:endParaRPr>
          </a:p>
        </p:txBody>
      </p:sp>
      <p:sp>
        <p:nvSpPr>
          <p:cNvPr id="11" name="タイトル 1">
            <a:extLst>
              <a:ext uri="{FF2B5EF4-FFF2-40B4-BE49-F238E27FC236}">
                <a16:creationId xmlns:a16="http://schemas.microsoft.com/office/drawing/2014/main" id="{23AFB521-2C6D-85D4-00FA-03D7C58D592C}"/>
              </a:ext>
            </a:extLst>
          </p:cNvPr>
          <p:cNvSpPr txBox="1">
            <a:spLocks/>
          </p:cNvSpPr>
          <p:nvPr/>
        </p:nvSpPr>
        <p:spPr>
          <a:xfrm>
            <a:off x="2907565" y="1756132"/>
            <a:ext cx="7116111" cy="15204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9600" b="1">
                <a:latin typeface="Urbanist" panose="020B0A04040200000203" pitchFamily="34" charset="0"/>
                <a:ea typeface="Urbanist" panose="020B0A04040200000203" pitchFamily="34" charset="0"/>
                <a:cs typeface="Urbanist" panose="020B0A04040200000203" pitchFamily="34" charset="0"/>
              </a:rPr>
              <a:t>Might not</a:t>
            </a:r>
            <a:endParaRPr lang="ja-JP" altLang="en-US" sz="9600" b="1">
              <a:latin typeface="Urbanist" panose="020B0A04040200000203" pitchFamily="34" charset="0"/>
              <a:ea typeface="Noto Sans JP" panose="020B0200000000000000" pitchFamily="50" charset="-128"/>
              <a:cs typeface="Urbanist" panose="020B0A04040200000203" pitchFamily="34" charset="0"/>
            </a:endParaRPr>
          </a:p>
        </p:txBody>
      </p:sp>
      <p:sp>
        <p:nvSpPr>
          <p:cNvPr id="12" name="タイトル 1">
            <a:extLst>
              <a:ext uri="{FF2B5EF4-FFF2-40B4-BE49-F238E27FC236}">
                <a16:creationId xmlns:a16="http://schemas.microsoft.com/office/drawing/2014/main" id="{6B06C9AD-5CB2-C03D-9EFE-304F78C95F1C}"/>
              </a:ext>
            </a:extLst>
          </p:cNvPr>
          <p:cNvSpPr txBox="1">
            <a:spLocks/>
          </p:cNvSpPr>
          <p:nvPr/>
        </p:nvSpPr>
        <p:spPr>
          <a:xfrm>
            <a:off x="8531675" y="1756132"/>
            <a:ext cx="7211794" cy="15204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9600" b="1">
                <a:latin typeface="Urbanist" panose="020B0A04040200000203" pitchFamily="34" charset="0"/>
                <a:ea typeface="Urbanist" panose="020B0A04040200000203" pitchFamily="34" charset="0"/>
                <a:cs typeface="Urbanist" panose="020B0A04040200000203" pitchFamily="34" charset="0"/>
              </a:rPr>
              <a:t>Need</a:t>
            </a:r>
            <a:endParaRPr lang="ja-JP" altLang="en-US" sz="9600" b="1">
              <a:latin typeface="Urbanist" panose="020B0A04040200000203" pitchFamily="34" charset="0"/>
              <a:ea typeface="Noto Sans JP" panose="020B0200000000000000" pitchFamily="50" charset="-128"/>
              <a:cs typeface="Urbanist" panose="020B0A04040200000203" pitchFamily="34" charset="0"/>
            </a:endParaRPr>
          </a:p>
        </p:txBody>
      </p:sp>
      <p:sp>
        <p:nvSpPr>
          <p:cNvPr id="13" name="タイトル 1">
            <a:extLst>
              <a:ext uri="{FF2B5EF4-FFF2-40B4-BE49-F238E27FC236}">
                <a16:creationId xmlns:a16="http://schemas.microsoft.com/office/drawing/2014/main" id="{B393B6F2-4891-060A-FC87-66676AB2FD0A}"/>
              </a:ext>
            </a:extLst>
          </p:cNvPr>
          <p:cNvSpPr>
            <a:spLocks noGrp="1"/>
          </p:cNvSpPr>
          <p:nvPr>
            <p:ph type="ctrTitle"/>
          </p:nvPr>
        </p:nvSpPr>
        <p:spPr>
          <a:xfrm>
            <a:off x="571910" y="1756132"/>
            <a:ext cx="2412406" cy="1520468"/>
          </a:xfrm>
        </p:spPr>
        <p:txBody>
          <a:bodyPr>
            <a:noAutofit/>
          </a:bodyPr>
          <a:lstStyle/>
          <a:p>
            <a:pPr algn="l"/>
            <a:r>
              <a:rPr kumimoji="1" lang="en-US" altLang="ja-JP" sz="9600" b="1">
                <a:latin typeface="Urbanist" panose="020B0A04040200000203" pitchFamily="34" charset="0"/>
                <a:ea typeface="Urbanist" panose="020B0A04040200000203" pitchFamily="34" charset="0"/>
                <a:cs typeface="Urbanist" panose="020B0A04040200000203" pitchFamily="34" charset="0"/>
              </a:rPr>
              <a:t>You</a:t>
            </a:r>
            <a:endParaRPr kumimoji="1" lang="ja-JP" altLang="en-US" sz="9600" b="1">
              <a:latin typeface="Urbanist" panose="020B0A04040200000203" pitchFamily="34" charset="0"/>
              <a:ea typeface="Noto Sans JP" panose="020B0200000000000000" pitchFamily="50" charset="-128"/>
              <a:cs typeface="Urbanist" panose="020B0A04040200000203" pitchFamily="34" charset="0"/>
            </a:endParaRPr>
          </a:p>
        </p:txBody>
      </p:sp>
    </p:spTree>
    <p:extLst>
      <p:ext uri="{BB962C8B-B14F-4D97-AF65-F5344CB8AC3E}">
        <p14:creationId xmlns:p14="http://schemas.microsoft.com/office/powerpoint/2010/main" val="2871924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C6E84-A204-2E2E-4152-008A6C4EF0A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54EB774-327B-C6F8-236B-FB17317C3ECA}"/>
              </a:ext>
            </a:extLst>
          </p:cNvPr>
          <p:cNvSpPr>
            <a:spLocks noGrp="1"/>
          </p:cNvSpPr>
          <p:nvPr>
            <p:ph type="title"/>
          </p:nvPr>
        </p:nvSpPr>
        <p:spPr/>
        <p:txBody>
          <a:bodyPr/>
          <a:lstStyle/>
          <a:p>
            <a:r>
              <a:rPr lang="en-US" altLang="ja-JP" b="1" dirty="0">
                <a:latin typeface="Noto Sans JP" panose="020B0200000000000000" pitchFamily="50" charset="-128"/>
                <a:ea typeface="Noto Sans JP"/>
              </a:rPr>
              <a:t>Hono </a:t>
            </a:r>
            <a:r>
              <a:rPr lang="ja-JP" altLang="en-US" b="1" dirty="0">
                <a:latin typeface="Noto Sans JP" panose="020B0200000000000000" pitchFamily="50" charset="-128"/>
                <a:ea typeface="Noto Sans JP"/>
              </a:rPr>
              <a:t>は必要かもしれない</a:t>
            </a:r>
            <a:endParaRPr lang="ja-JP" altLang="en-US" sz="1800" b="1" dirty="0">
              <a:solidFill>
                <a:srgbClr val="EEF0FF"/>
              </a:solidFill>
              <a:latin typeface="Arial"/>
              <a:ea typeface="Noto Sans JP"/>
              <a:cs typeface="Arial"/>
            </a:endParaRPr>
          </a:p>
        </p:txBody>
      </p:sp>
      <p:sp>
        <p:nvSpPr>
          <p:cNvPr id="3" name="コンテンツ プレースホルダー 2">
            <a:extLst>
              <a:ext uri="{FF2B5EF4-FFF2-40B4-BE49-F238E27FC236}">
                <a16:creationId xmlns:a16="http://schemas.microsoft.com/office/drawing/2014/main" id="{70992427-90EE-62F3-BE93-D0EEC554C1CE}"/>
              </a:ext>
            </a:extLst>
          </p:cNvPr>
          <p:cNvSpPr>
            <a:spLocks noGrp="1"/>
          </p:cNvSpPr>
          <p:nvPr>
            <p:ph idx="1"/>
          </p:nvPr>
        </p:nvSpPr>
        <p:spPr>
          <a:xfrm>
            <a:off x="838200" y="1825624"/>
            <a:ext cx="10515600" cy="4492879"/>
          </a:xfrm>
        </p:spPr>
        <p:txBody>
          <a:bodyPr>
            <a:normAutofit/>
          </a:bodyPr>
          <a:lstStyle/>
          <a:p>
            <a:r>
              <a:rPr lang="en-US" altLang="ja-JP" sz="3200" b="1" dirty="0">
                <a:latin typeface="Noto Sans JP" panose="020B0200000000000000" pitchFamily="50" charset="-128"/>
                <a:ea typeface="Noto Sans JP" panose="020B0200000000000000" pitchFamily="50" charset="-128"/>
              </a:rPr>
              <a:t>Hono </a:t>
            </a:r>
            <a:r>
              <a:rPr lang="ja-JP" altLang="en-US" sz="3200" b="1" dirty="0">
                <a:latin typeface="Noto Sans JP" panose="020B0200000000000000" pitchFamily="50" charset="-128"/>
                <a:ea typeface="Noto Sans JP" panose="020B0200000000000000" pitchFamily="50" charset="-128"/>
              </a:rPr>
              <a:t>はプロトコルをつなぐ</a:t>
            </a:r>
            <a:endParaRPr lang="en-US" altLang="ja-JP" sz="3200" b="1" dirty="0">
              <a:latin typeface="Noto Sans JP" panose="020B0200000000000000" pitchFamily="50" charset="-128"/>
              <a:ea typeface="Noto Sans JP" panose="020B0200000000000000" pitchFamily="50" charset="-128"/>
            </a:endParaRPr>
          </a:p>
          <a:p>
            <a:pPr lvl="1"/>
            <a:r>
              <a:rPr lang="ja-JP" altLang="en-US" sz="2800" b="1" dirty="0">
                <a:latin typeface="Noto Sans JP" panose="020B0200000000000000" pitchFamily="50" charset="-128"/>
                <a:ea typeface="Noto Sans JP" panose="020B0200000000000000" pitchFamily="50" charset="-128"/>
              </a:rPr>
              <a:t>例</a:t>
            </a:r>
            <a:r>
              <a:rPr lang="en-US" altLang="ja-JP" sz="2800" b="1" dirty="0">
                <a:latin typeface="Noto Sans JP" panose="020B0200000000000000" pitchFamily="50" charset="-128"/>
                <a:ea typeface="Noto Sans JP" panose="020B0200000000000000" pitchFamily="50" charset="-128"/>
              </a:rPr>
              <a:t>: @hono/mcp, </a:t>
            </a:r>
            <a:r>
              <a:rPr lang="en-US" altLang="ja-JP" sz="2800" b="1" dirty="0" err="1">
                <a:latin typeface="Noto Sans JP" panose="020B0200000000000000" pitchFamily="50" charset="-128"/>
                <a:ea typeface="Noto Sans JP" panose="020B0200000000000000" pitchFamily="50" charset="-128"/>
              </a:rPr>
              <a:t>orpc</a:t>
            </a:r>
            <a:r>
              <a:rPr lang="en-US" altLang="ja-JP" sz="2800" b="1" dirty="0">
                <a:latin typeface="Noto Sans JP" panose="020B0200000000000000" pitchFamily="50" charset="-128"/>
                <a:ea typeface="Noto Sans JP" panose="020B0200000000000000" pitchFamily="50" charset="-128"/>
              </a:rPr>
              <a:t>, @hono/trpc</a:t>
            </a:r>
          </a:p>
          <a:p>
            <a:pPr lvl="2"/>
            <a:r>
              <a:rPr lang="en-US" altLang="ja-JP" sz="2400" b="1" dirty="0">
                <a:latin typeface="Noto Sans JP" panose="020B0200000000000000" pitchFamily="50" charset="-128"/>
                <a:ea typeface="Noto Sans JP" panose="020B0200000000000000" pitchFamily="50" charset="-128"/>
              </a:rPr>
              <a:t>/</a:t>
            </a:r>
            <a:r>
              <a:rPr lang="en-US" altLang="ja-JP" sz="2400" b="1" dirty="0" err="1">
                <a:latin typeface="Noto Sans JP" panose="020B0200000000000000" pitchFamily="50" charset="-128"/>
                <a:ea typeface="Noto Sans JP" panose="020B0200000000000000" pitchFamily="50" charset="-128"/>
              </a:rPr>
              <a:t>mcp</a:t>
            </a:r>
            <a:r>
              <a:rPr lang="en-US" altLang="ja-JP" sz="2400" b="1" dirty="0">
                <a:latin typeface="Noto Sans JP" panose="020B0200000000000000" pitchFamily="50" charset="-128"/>
                <a:ea typeface="Noto Sans JP" panose="020B0200000000000000" pitchFamily="50" charset="-128"/>
              </a:rPr>
              <a:t> -&gt; Remote MCP Server</a:t>
            </a:r>
          </a:p>
          <a:p>
            <a:pPr lvl="2"/>
            <a:r>
              <a:rPr lang="en-US" altLang="ja-JP" sz="2400" b="1" dirty="0">
                <a:latin typeface="Noto Sans JP" panose="020B0200000000000000" pitchFamily="50" charset="-128"/>
                <a:ea typeface="Noto Sans JP" panose="020B0200000000000000" pitchFamily="50" charset="-128"/>
              </a:rPr>
              <a:t>/</a:t>
            </a:r>
            <a:r>
              <a:rPr lang="en-US" altLang="ja-JP" sz="2400" b="1" dirty="0" err="1">
                <a:latin typeface="Noto Sans JP" panose="020B0200000000000000" pitchFamily="50" charset="-128"/>
                <a:ea typeface="Noto Sans JP" panose="020B0200000000000000" pitchFamily="50" charset="-128"/>
              </a:rPr>
              <a:t>orpc</a:t>
            </a:r>
            <a:r>
              <a:rPr lang="en-US" altLang="ja-JP" sz="2400" b="1" dirty="0">
                <a:latin typeface="Noto Sans JP" panose="020B0200000000000000" pitchFamily="50" charset="-128"/>
                <a:ea typeface="Noto Sans JP" panose="020B0200000000000000" pitchFamily="50" charset="-128"/>
              </a:rPr>
              <a:t> -&gt; </a:t>
            </a:r>
            <a:r>
              <a:rPr lang="en-US" altLang="ja-JP" sz="2400" b="1" dirty="0" err="1">
                <a:latin typeface="Noto Sans JP" panose="020B0200000000000000" pitchFamily="50" charset="-128"/>
                <a:ea typeface="Noto Sans JP" panose="020B0200000000000000" pitchFamily="50" charset="-128"/>
              </a:rPr>
              <a:t>oRPC</a:t>
            </a:r>
            <a:r>
              <a:rPr lang="en-US" altLang="ja-JP" sz="2400" b="1" dirty="0">
                <a:latin typeface="Noto Sans JP" panose="020B0200000000000000" pitchFamily="50" charset="-128"/>
                <a:ea typeface="Noto Sans JP" panose="020B0200000000000000" pitchFamily="50" charset="-128"/>
              </a:rPr>
              <a:t> Server</a:t>
            </a:r>
          </a:p>
          <a:p>
            <a:pPr lvl="2"/>
            <a:r>
              <a:rPr lang="en-US" altLang="ja-JP" sz="2400" b="1" dirty="0">
                <a:latin typeface="Noto Sans JP" panose="020B0200000000000000" pitchFamily="50" charset="-128"/>
                <a:ea typeface="Noto Sans JP" panose="020B0200000000000000" pitchFamily="50" charset="-128"/>
              </a:rPr>
              <a:t>/</a:t>
            </a:r>
            <a:r>
              <a:rPr lang="en-US" altLang="ja-JP" sz="2400" b="1" dirty="0" err="1">
                <a:latin typeface="Noto Sans JP" panose="020B0200000000000000" pitchFamily="50" charset="-128"/>
                <a:ea typeface="Noto Sans JP" panose="020B0200000000000000" pitchFamily="50" charset="-128"/>
              </a:rPr>
              <a:t>trpc</a:t>
            </a:r>
            <a:r>
              <a:rPr lang="en-US" altLang="ja-JP" sz="2400" b="1" dirty="0">
                <a:latin typeface="Noto Sans JP" panose="020B0200000000000000" pitchFamily="50" charset="-128"/>
                <a:ea typeface="Noto Sans JP" panose="020B0200000000000000" pitchFamily="50" charset="-128"/>
              </a:rPr>
              <a:t> -&gt; </a:t>
            </a:r>
            <a:r>
              <a:rPr lang="en-US" altLang="ja-JP" sz="2400" b="1" dirty="0" err="1">
                <a:latin typeface="Noto Sans JP" panose="020B0200000000000000" pitchFamily="50" charset="-128"/>
                <a:ea typeface="Noto Sans JP" panose="020B0200000000000000" pitchFamily="50" charset="-128"/>
              </a:rPr>
              <a:t>tRPC</a:t>
            </a:r>
            <a:r>
              <a:rPr lang="en-US" altLang="ja-JP" sz="2400" b="1" dirty="0">
                <a:latin typeface="Noto Sans JP" panose="020B0200000000000000" pitchFamily="50" charset="-128"/>
                <a:ea typeface="Noto Sans JP" panose="020B0200000000000000" pitchFamily="50" charset="-128"/>
              </a:rPr>
              <a:t> Server</a:t>
            </a:r>
          </a:p>
          <a:p>
            <a:pPr lvl="1"/>
            <a:r>
              <a:rPr lang="en-US" altLang="ja-JP" sz="2800" b="1" dirty="0">
                <a:latin typeface="Noto Sans JP" panose="020B0200000000000000" pitchFamily="50" charset="-128"/>
                <a:ea typeface="Noto Sans JP" panose="020B0200000000000000" pitchFamily="50" charset="-128"/>
              </a:rPr>
              <a:t>Auth </a:t>
            </a:r>
            <a:r>
              <a:rPr lang="ja-JP" altLang="en-US" sz="2800" b="1" dirty="0">
                <a:latin typeface="Noto Sans JP" panose="020B0200000000000000" pitchFamily="50" charset="-128"/>
                <a:ea typeface="Noto Sans JP" panose="020B0200000000000000" pitchFamily="50" charset="-128"/>
              </a:rPr>
              <a:t>実装時も？</a:t>
            </a:r>
            <a:endParaRPr lang="en-US" altLang="ja-JP" sz="2800" b="1" dirty="0">
              <a:latin typeface="Noto Sans JP" panose="020B0200000000000000" pitchFamily="50" charset="-128"/>
              <a:ea typeface="Noto Sans JP" panose="020B0200000000000000" pitchFamily="50" charset="-128"/>
            </a:endParaRPr>
          </a:p>
          <a:p>
            <a:pPr lvl="1"/>
            <a:r>
              <a:rPr lang="en-US" altLang="ja-JP" sz="2800" b="1" dirty="0">
                <a:latin typeface="Noto Sans JP" panose="020B0200000000000000" pitchFamily="50" charset="-128"/>
                <a:ea typeface="Noto Sans JP" panose="020B0200000000000000" pitchFamily="50" charset="-128"/>
              </a:rPr>
              <a:t>Hono </a:t>
            </a:r>
            <a:r>
              <a:rPr lang="ja-JP" altLang="en-US" sz="2800" b="1" dirty="0">
                <a:latin typeface="Noto Sans JP" panose="020B0200000000000000" pitchFamily="50" charset="-128"/>
                <a:ea typeface="Noto Sans JP" panose="020B0200000000000000" pitchFamily="50" charset="-128"/>
              </a:rPr>
              <a:t>は </a:t>
            </a:r>
            <a:r>
              <a:rPr lang="en-US" altLang="ja-JP" sz="2800" b="1" dirty="0">
                <a:latin typeface="Noto Sans JP" panose="020B0200000000000000" pitchFamily="50" charset="-128"/>
                <a:ea typeface="Noto Sans JP" panose="020B0200000000000000" pitchFamily="50" charset="-128"/>
              </a:rPr>
              <a:t>Web Standard </a:t>
            </a:r>
            <a:r>
              <a:rPr lang="ja-JP" altLang="en-US" sz="2800" b="1" dirty="0">
                <a:latin typeface="Noto Sans JP" panose="020B0200000000000000" pitchFamily="50" charset="-128"/>
                <a:ea typeface="Noto Sans JP" panose="020B0200000000000000" pitchFamily="50" charset="-128"/>
              </a:rPr>
              <a:t>につなぐためのアダプタ</a:t>
            </a:r>
            <a:endParaRPr lang="en-US" altLang="ja-JP" sz="2800" b="1" dirty="0">
              <a:latin typeface="Noto Sans JP" panose="020B0200000000000000" pitchFamily="50" charset="-128"/>
              <a:ea typeface="Noto Sans JP" panose="020B0200000000000000" pitchFamily="50" charset="-128"/>
            </a:endParaRPr>
          </a:p>
          <a:p>
            <a:pPr lvl="2"/>
            <a:r>
              <a:rPr lang="ja-JP" altLang="en-US" sz="2400" b="1" dirty="0">
                <a:latin typeface="Noto Sans JP" panose="020B0200000000000000" pitchFamily="50" charset="-128"/>
                <a:ea typeface="Noto Sans JP" panose="020B0200000000000000" pitchFamily="50" charset="-128"/>
              </a:rPr>
              <a:t>さまざまなプロトコルをルーティングすることができる</a:t>
            </a:r>
            <a:endParaRPr lang="en-US" altLang="ja-JP" sz="2400" b="1" dirty="0">
              <a:latin typeface="Noto Sans JP" panose="020B0200000000000000" pitchFamily="50" charset="-128"/>
              <a:ea typeface="Noto Sans JP" panose="020B0200000000000000" pitchFamily="50" charset="-128"/>
            </a:endParaRPr>
          </a:p>
          <a:p>
            <a:pPr lvl="1"/>
            <a:r>
              <a:rPr lang="en-US" altLang="ja-JP" sz="2800" b="1" dirty="0">
                <a:latin typeface="Noto Sans JP" panose="020B0200000000000000" pitchFamily="50" charset="-128"/>
                <a:ea typeface="Noto Sans JP" panose="020B0200000000000000" pitchFamily="50" charset="-128"/>
              </a:rPr>
              <a:t>Hono </a:t>
            </a:r>
            <a:r>
              <a:rPr lang="ja-JP" altLang="en-US" sz="2800" b="1" dirty="0">
                <a:latin typeface="Noto Sans JP" panose="020B0200000000000000" pitchFamily="50" charset="-128"/>
                <a:ea typeface="Noto Sans JP" panose="020B0200000000000000" pitchFamily="50" charset="-128"/>
              </a:rPr>
              <a:t>はフレームワークのフレームワーク</a:t>
            </a:r>
            <a:endParaRPr lang="en-US" altLang="ja-JP" sz="2800" b="1" dirty="0">
              <a:latin typeface="Noto Sans JP" panose="020B0200000000000000" pitchFamily="50" charset="-128"/>
              <a:ea typeface="Noto Sans JP" panose="020B0200000000000000" pitchFamily="50" charset="-128"/>
            </a:endParaRPr>
          </a:p>
          <a:p>
            <a:pPr lvl="2"/>
            <a:r>
              <a:rPr lang="en-US" altLang="ja-JP" sz="2400" b="1" dirty="0" err="1">
                <a:latin typeface="Noto Sans JP" panose="020B0200000000000000" pitchFamily="50" charset="-128"/>
                <a:ea typeface="Noto Sans JP" panose="020B0200000000000000" pitchFamily="50" charset="-128"/>
              </a:rPr>
              <a:t>Mastra</a:t>
            </a:r>
            <a:endParaRPr lang="en-US" altLang="ja-JP" sz="2400" b="1" dirty="0">
              <a:latin typeface="Noto Sans JP" panose="020B0200000000000000" pitchFamily="50" charset="-128"/>
              <a:ea typeface="Noto Sans JP" panose="020B0200000000000000" pitchFamily="50" charset="-128"/>
            </a:endParaRPr>
          </a:p>
        </p:txBody>
      </p:sp>
      <p:sp>
        <p:nvSpPr>
          <p:cNvPr id="4" name="正方形/長方形 3">
            <a:extLst>
              <a:ext uri="{FF2B5EF4-FFF2-40B4-BE49-F238E27FC236}">
                <a16:creationId xmlns:a16="http://schemas.microsoft.com/office/drawing/2014/main" id="{9B78A866-1E9B-2F3B-B149-AD660E2FC637}"/>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82527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FB54E-00A4-3324-0B5A-7B77BED923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5EE9399-7D60-E8D3-1D72-74CE629FEE99}"/>
              </a:ext>
            </a:extLst>
          </p:cNvPr>
          <p:cNvSpPr>
            <a:spLocks noGrp="1"/>
          </p:cNvSpPr>
          <p:nvPr>
            <p:ph type="title"/>
          </p:nvPr>
        </p:nvSpPr>
        <p:spPr/>
        <p:txBody>
          <a:bodyPr/>
          <a:lstStyle/>
          <a:p>
            <a:r>
              <a:rPr lang="en-US" altLang="ja-JP" b="1" dirty="0">
                <a:latin typeface="Noto Sans JP" panose="020B0200000000000000" pitchFamily="50" charset="-128"/>
                <a:ea typeface="Noto Sans JP"/>
              </a:rPr>
              <a:t>Hono </a:t>
            </a:r>
            <a:r>
              <a:rPr lang="ja-JP" altLang="en-US" b="1" dirty="0">
                <a:latin typeface="Noto Sans JP" panose="020B0200000000000000" pitchFamily="50" charset="-128"/>
                <a:ea typeface="Noto Sans JP"/>
              </a:rPr>
              <a:t>は必要かもしれない</a:t>
            </a:r>
            <a:endParaRPr lang="ja-JP" altLang="en-US" sz="1800" b="1" dirty="0">
              <a:solidFill>
                <a:srgbClr val="EEF0FF"/>
              </a:solidFill>
              <a:latin typeface="Arial"/>
              <a:ea typeface="Noto Sans JP"/>
              <a:cs typeface="Arial"/>
            </a:endParaRPr>
          </a:p>
        </p:txBody>
      </p:sp>
      <p:sp>
        <p:nvSpPr>
          <p:cNvPr id="3" name="コンテンツ プレースホルダー 2">
            <a:extLst>
              <a:ext uri="{FF2B5EF4-FFF2-40B4-BE49-F238E27FC236}">
                <a16:creationId xmlns:a16="http://schemas.microsoft.com/office/drawing/2014/main" id="{DEBCBBF3-446E-D882-DA33-3E4FE551E9BA}"/>
              </a:ext>
            </a:extLst>
          </p:cNvPr>
          <p:cNvSpPr>
            <a:spLocks noGrp="1"/>
          </p:cNvSpPr>
          <p:nvPr>
            <p:ph idx="1"/>
          </p:nvPr>
        </p:nvSpPr>
        <p:spPr/>
        <p:txBody>
          <a:bodyPr>
            <a:normAutofit/>
          </a:bodyPr>
          <a:lstStyle/>
          <a:p>
            <a:r>
              <a:rPr lang="en-US" altLang="ja-JP" sz="3200" b="1" dirty="0" err="1">
                <a:latin typeface="Noto Sans JP" panose="020B0200000000000000" pitchFamily="50" charset="-128"/>
                <a:ea typeface="Noto Sans JP" panose="020B0200000000000000" pitchFamily="50" charset="-128"/>
              </a:rPr>
              <a:t>WinterTC</a:t>
            </a:r>
            <a:r>
              <a:rPr lang="en-US" altLang="ja-JP" sz="3200" b="1" dirty="0">
                <a:latin typeface="Noto Sans JP" panose="020B0200000000000000" pitchFamily="50" charset="-128"/>
                <a:ea typeface="Noto Sans JP" panose="020B0200000000000000" pitchFamily="50" charset="-128"/>
              </a:rPr>
              <a:t> </a:t>
            </a:r>
            <a:r>
              <a:rPr lang="ja-JP" altLang="en-US" sz="3200" b="1" dirty="0">
                <a:latin typeface="Noto Sans JP" panose="020B0200000000000000" pitchFamily="50" charset="-128"/>
                <a:ea typeface="Noto Sans JP" panose="020B0200000000000000" pitchFamily="50" charset="-128"/>
              </a:rPr>
              <a:t>になったが</a:t>
            </a:r>
            <a:endParaRPr lang="en-US" altLang="ja-JP" sz="3200" b="1" dirty="0">
              <a:latin typeface="Noto Sans JP" panose="020B0200000000000000" pitchFamily="50" charset="-128"/>
              <a:ea typeface="Noto Sans JP" panose="020B0200000000000000" pitchFamily="50" charset="-128"/>
            </a:endParaRPr>
          </a:p>
          <a:p>
            <a:pPr lvl="1"/>
            <a:r>
              <a:rPr lang="ja-JP" altLang="en-US" sz="2800" b="1" dirty="0">
                <a:latin typeface="Noto Sans JP" panose="020B0200000000000000" pitchFamily="50" charset="-128"/>
                <a:ea typeface="Noto Sans JP" panose="020B0200000000000000" pitchFamily="50" charset="-128"/>
              </a:rPr>
              <a:t>サーバーサイド </a:t>
            </a:r>
            <a:r>
              <a:rPr lang="en-US" altLang="ja-JP" sz="2800" b="1" dirty="0">
                <a:latin typeface="Noto Sans JP" panose="020B0200000000000000" pitchFamily="50" charset="-128"/>
                <a:ea typeface="Noto Sans JP" panose="020B0200000000000000" pitchFamily="50" charset="-128"/>
              </a:rPr>
              <a:t>Web </a:t>
            </a:r>
            <a:r>
              <a:rPr lang="ja-JP" altLang="en-US" sz="2800" b="1" dirty="0">
                <a:latin typeface="Noto Sans JP" panose="020B0200000000000000" pitchFamily="50" charset="-128"/>
                <a:ea typeface="Noto Sans JP" panose="020B0200000000000000" pitchFamily="50" charset="-128"/>
              </a:rPr>
              <a:t>の標準の策定は道が長い</a:t>
            </a:r>
            <a:endParaRPr lang="en-US" altLang="ja-JP" sz="2800" b="1" dirty="0">
              <a:latin typeface="Noto Sans JP" panose="020B0200000000000000" pitchFamily="50" charset="-128"/>
              <a:ea typeface="Noto Sans JP" panose="020B0200000000000000" pitchFamily="50" charset="-128"/>
            </a:endParaRPr>
          </a:p>
          <a:p>
            <a:pPr lvl="1"/>
            <a:r>
              <a:rPr lang="ja-JP" altLang="en-US" sz="2800" b="1" dirty="0">
                <a:latin typeface="Noto Sans JP" panose="020B0200000000000000" pitchFamily="50" charset="-128"/>
                <a:ea typeface="Noto Sans JP" panose="020B0200000000000000" pitchFamily="50" charset="-128"/>
              </a:rPr>
              <a:t>まだどれも未完成</a:t>
            </a:r>
            <a:endParaRPr lang="en-US" altLang="ja-JP" sz="2800" b="1" dirty="0">
              <a:latin typeface="Noto Sans JP" panose="020B0200000000000000" pitchFamily="50" charset="-128"/>
              <a:ea typeface="Noto Sans JP" panose="020B0200000000000000" pitchFamily="50" charset="-128"/>
            </a:endParaRPr>
          </a:p>
          <a:p>
            <a:pPr lvl="1"/>
            <a:r>
              <a:rPr lang="en-US" altLang="ja-JP" sz="2800" b="1" dirty="0">
                <a:latin typeface="Noto Sans JP" panose="020B0200000000000000" pitchFamily="50" charset="-128"/>
                <a:ea typeface="Noto Sans JP" panose="020B0200000000000000" pitchFamily="50" charset="-128"/>
              </a:rPr>
              <a:t>Hono </a:t>
            </a:r>
            <a:r>
              <a:rPr lang="ja-JP" altLang="en-US" sz="2800" b="1" dirty="0">
                <a:latin typeface="Noto Sans JP" panose="020B0200000000000000" pitchFamily="50" charset="-128"/>
                <a:ea typeface="Noto Sans JP" panose="020B0200000000000000" pitchFamily="50" charset="-128"/>
              </a:rPr>
              <a:t>は必要</a:t>
            </a:r>
            <a:endParaRPr lang="en-US" altLang="ja-JP" sz="2800" b="1" dirty="0">
              <a:latin typeface="Noto Sans JP" panose="020B0200000000000000" pitchFamily="50" charset="-128"/>
              <a:ea typeface="Noto Sans JP" panose="020B0200000000000000" pitchFamily="50" charset="-128"/>
            </a:endParaRPr>
          </a:p>
          <a:p>
            <a:pPr lvl="2"/>
            <a:r>
              <a:rPr lang="en-US" altLang="ja-JP" sz="2400" b="1" dirty="0">
                <a:latin typeface="Noto Sans JP" panose="020B0200000000000000" pitchFamily="50" charset="-128"/>
                <a:ea typeface="Noto Sans JP" panose="020B0200000000000000" pitchFamily="50" charset="-128"/>
              </a:rPr>
              <a:t>e.g. WebSocket, IP </a:t>
            </a:r>
            <a:r>
              <a:rPr lang="en-US" altLang="ja-JP" sz="2400" b="1" dirty="0" err="1">
                <a:latin typeface="Noto Sans JP" panose="020B0200000000000000" pitchFamily="50" charset="-128"/>
                <a:ea typeface="Noto Sans JP" panose="020B0200000000000000" pitchFamily="50" charset="-128"/>
              </a:rPr>
              <a:t>Addr</a:t>
            </a:r>
            <a:endParaRPr lang="en-US" altLang="ja-JP" sz="2400" b="1" dirty="0">
              <a:latin typeface="Noto Sans JP" panose="020B0200000000000000" pitchFamily="50" charset="-128"/>
              <a:ea typeface="Noto Sans JP" panose="020B0200000000000000" pitchFamily="50" charset="-128"/>
            </a:endParaRPr>
          </a:p>
          <a:p>
            <a:pPr lvl="1"/>
            <a:endParaRPr lang="en-US" altLang="ja-JP" sz="2800" b="1" dirty="0">
              <a:latin typeface="Noto Sans JP" panose="020B0200000000000000" pitchFamily="50" charset="-128"/>
              <a:ea typeface="Noto Sans JP" panose="020B0200000000000000" pitchFamily="50" charset="-128"/>
            </a:endParaRPr>
          </a:p>
        </p:txBody>
      </p:sp>
      <p:sp>
        <p:nvSpPr>
          <p:cNvPr id="4" name="正方形/長方形 3">
            <a:extLst>
              <a:ext uri="{FF2B5EF4-FFF2-40B4-BE49-F238E27FC236}">
                <a16:creationId xmlns:a16="http://schemas.microsoft.com/office/drawing/2014/main" id="{2DC29A2D-8BF1-61F3-9340-C4EB1CE74371}"/>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2847BB69-07AC-1A19-1623-64C8D003AACF}"/>
              </a:ext>
            </a:extLst>
          </p:cNvPr>
          <p:cNvPicPr>
            <a:picLocks noChangeAspect="1"/>
          </p:cNvPicPr>
          <p:nvPr/>
        </p:nvPicPr>
        <p:blipFill>
          <a:blip r:embed="rId3"/>
          <a:stretch>
            <a:fillRect/>
          </a:stretch>
        </p:blipFill>
        <p:spPr>
          <a:xfrm>
            <a:off x="5931832" y="2738622"/>
            <a:ext cx="4268807" cy="3842336"/>
          </a:xfrm>
          <a:prstGeom prst="rect">
            <a:avLst/>
          </a:prstGeom>
        </p:spPr>
      </p:pic>
    </p:spTree>
    <p:extLst>
      <p:ext uri="{BB962C8B-B14F-4D97-AF65-F5344CB8AC3E}">
        <p14:creationId xmlns:p14="http://schemas.microsoft.com/office/powerpoint/2010/main" val="1337141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222F1385-3DC8-E9D3-BE11-B240D8574E98}"/>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42C80837-736A-CADA-B5FA-39B74E0E7860}"/>
              </a:ext>
            </a:extLst>
          </p:cNvPr>
          <p:cNvSpPr>
            <a:spLocks noGrp="1"/>
          </p:cNvSpPr>
          <p:nvPr>
            <p:ph type="title"/>
          </p:nvPr>
        </p:nvSpPr>
        <p:spPr>
          <a:xfrm>
            <a:off x="838200" y="365125"/>
            <a:ext cx="10515600" cy="1325563"/>
          </a:xfrm>
        </p:spPr>
        <p:txBody>
          <a:bodyPr/>
          <a:lstStyle/>
          <a:p>
            <a:r>
              <a:rPr lang="en-US" altLang="ja-JP" b="1" dirty="0">
                <a:latin typeface="Noto Sans JP" panose="020B0200000000000000" pitchFamily="50" charset="-128"/>
                <a:ea typeface="Noto Sans JP"/>
              </a:rPr>
              <a:t>Hono </a:t>
            </a:r>
            <a:r>
              <a:rPr lang="ja-JP" altLang="en-US" b="1" dirty="0">
                <a:latin typeface="Noto Sans JP" panose="020B0200000000000000" pitchFamily="50" charset="-128"/>
                <a:ea typeface="Noto Sans JP"/>
              </a:rPr>
              <a:t>は必要かもしれない</a:t>
            </a:r>
            <a:endParaRPr lang="ja-JP" altLang="en-US" sz="1800" b="1" dirty="0">
              <a:solidFill>
                <a:srgbClr val="EEF0FF"/>
              </a:solidFill>
              <a:latin typeface="Arial"/>
              <a:ea typeface="Noto Sans JP"/>
              <a:cs typeface="Arial"/>
            </a:endParaRPr>
          </a:p>
        </p:txBody>
      </p:sp>
      <p:sp>
        <p:nvSpPr>
          <p:cNvPr id="9" name="コンテンツ プレースホルダー 2">
            <a:extLst>
              <a:ext uri="{FF2B5EF4-FFF2-40B4-BE49-F238E27FC236}">
                <a16:creationId xmlns:a16="http://schemas.microsoft.com/office/drawing/2014/main" id="{563739B6-75E0-E584-6E48-F4D8770D08CC}"/>
              </a:ext>
            </a:extLst>
          </p:cNvPr>
          <p:cNvSpPr txBox="1">
            <a:spLocks/>
          </p:cNvSpPr>
          <p:nvPr/>
        </p:nvSpPr>
        <p:spPr>
          <a:xfrm>
            <a:off x="990600" y="19780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b="1" dirty="0">
                <a:latin typeface="Noto Sans JP" panose="020B0200000000000000" pitchFamily="50" charset="-128"/>
                <a:ea typeface="Noto Sans JP" panose="020B0200000000000000" pitchFamily="50" charset="-128"/>
              </a:rPr>
              <a:t>Simple vs Easy</a:t>
            </a:r>
          </a:p>
          <a:p>
            <a:pPr lvl="1"/>
            <a:r>
              <a:rPr lang="en-US" altLang="ja-JP" sz="3600" b="1" dirty="0">
                <a:latin typeface="Noto Sans JP" panose="020B0200000000000000" pitchFamily="50" charset="-128"/>
                <a:ea typeface="Noto Sans JP" panose="020B0200000000000000" pitchFamily="50" charset="-128"/>
              </a:rPr>
              <a:t>Simple </a:t>
            </a:r>
            <a:r>
              <a:rPr lang="ja-JP" altLang="en-US" sz="3600" b="1" dirty="0">
                <a:latin typeface="Noto Sans JP" panose="020B0200000000000000" pitchFamily="50" charset="-128"/>
                <a:ea typeface="Noto Sans JP" panose="020B0200000000000000" pitchFamily="50" charset="-128"/>
              </a:rPr>
              <a:t>を選ばないか</a:t>
            </a:r>
            <a:endParaRPr lang="en-US" altLang="ja-JP" sz="3600" b="1" dirty="0">
              <a:latin typeface="Noto Sans JP" panose="020B0200000000000000" pitchFamily="50" charset="-128"/>
              <a:ea typeface="Noto Sans JP" panose="020B0200000000000000" pitchFamily="50" charset="-128"/>
            </a:endParaRPr>
          </a:p>
          <a:p>
            <a:pPr lvl="1"/>
            <a:r>
              <a:rPr lang="en-US" altLang="ja-JP" sz="3600" b="1" dirty="0">
                <a:latin typeface="Noto Sans JP" panose="020B0200000000000000" pitchFamily="50" charset="-128"/>
                <a:ea typeface="Noto Sans JP" panose="020B0200000000000000" pitchFamily="50" charset="-128"/>
              </a:rPr>
              <a:t>Hono </a:t>
            </a:r>
            <a:r>
              <a:rPr lang="ja-JP" altLang="en-US" sz="3600" b="1" dirty="0">
                <a:latin typeface="Noto Sans JP" panose="020B0200000000000000" pitchFamily="50" charset="-128"/>
                <a:ea typeface="Noto Sans JP" panose="020B0200000000000000" pitchFamily="50" charset="-128"/>
              </a:rPr>
              <a:t>はただミドルウェアに分配するだけ</a:t>
            </a:r>
            <a:endParaRPr lang="en-US" altLang="ja-JP" sz="3600" b="1" dirty="0">
              <a:latin typeface="Noto Sans JP" panose="020B0200000000000000" pitchFamily="50" charset="-128"/>
              <a:ea typeface="Noto Sans JP" panose="020B0200000000000000" pitchFamily="50" charset="-128"/>
            </a:endParaRPr>
          </a:p>
          <a:p>
            <a:pPr marL="914400" lvl="2" indent="0">
              <a:buNone/>
            </a:pPr>
            <a:r>
              <a:rPr lang="ja-JP" altLang="en-US" sz="3200" b="1" dirty="0">
                <a:latin typeface="Noto Sans JP" panose="020B0200000000000000" pitchFamily="50" charset="-128"/>
                <a:ea typeface="Noto Sans JP" panose="020B0200000000000000" pitchFamily="50" charset="-128"/>
              </a:rPr>
              <a:t>→ </a:t>
            </a:r>
            <a:r>
              <a:rPr lang="en-US" altLang="ja-JP" sz="3200" b="1" dirty="0">
                <a:latin typeface="Noto Sans JP" panose="020B0200000000000000" pitchFamily="50" charset="-128"/>
                <a:ea typeface="Noto Sans JP" panose="020B0200000000000000" pitchFamily="50" charset="-128"/>
              </a:rPr>
              <a:t>Simple</a:t>
            </a:r>
          </a:p>
          <a:p>
            <a:pPr lvl="1"/>
            <a:r>
              <a:rPr lang="ja-JP" altLang="en-US" sz="3600" b="1" dirty="0">
                <a:latin typeface="Noto Sans JP" panose="020B0200000000000000" pitchFamily="50" charset="-128"/>
                <a:ea typeface="Noto Sans JP" panose="020B0200000000000000" pitchFamily="50" charset="-128"/>
              </a:rPr>
              <a:t>最初はルーターだけ、あとからミドルウェアを付け足す</a:t>
            </a:r>
            <a:endParaRPr lang="en-US" altLang="ja-JP" sz="3600" b="1" dirty="0">
              <a:latin typeface="Noto Sans JP" panose="020B0200000000000000" pitchFamily="50" charset="-128"/>
              <a:ea typeface="Noto Sans JP" panose="020B0200000000000000" pitchFamily="50" charset="-128"/>
            </a:endParaRPr>
          </a:p>
          <a:p>
            <a:pPr lvl="1"/>
            <a:r>
              <a:rPr lang="ja-JP" altLang="en-US" sz="3600" b="1" dirty="0">
                <a:latin typeface="Noto Sans JP" panose="020B0200000000000000" pitchFamily="50" charset="-128"/>
                <a:ea typeface="Noto Sans JP" panose="020B0200000000000000" pitchFamily="50" charset="-128"/>
              </a:rPr>
              <a:t>最初は </a:t>
            </a:r>
            <a:r>
              <a:rPr lang="en-US" altLang="ja-JP" sz="3600" b="1" dirty="0">
                <a:latin typeface="Noto Sans JP" panose="020B0200000000000000" pitchFamily="50" charset="-128"/>
                <a:ea typeface="Noto Sans JP" panose="020B0200000000000000" pitchFamily="50" charset="-128"/>
              </a:rPr>
              <a:t>complex </a:t>
            </a:r>
            <a:r>
              <a:rPr lang="ja-JP" altLang="en-US" sz="3600" b="1" dirty="0">
                <a:latin typeface="Noto Sans JP" panose="020B0200000000000000" pitchFamily="50" charset="-128"/>
                <a:ea typeface="Noto Sans JP" panose="020B0200000000000000" pitchFamily="50" charset="-128"/>
              </a:rPr>
              <a:t>だが、後から楽になる</a:t>
            </a:r>
            <a:endParaRPr lang="en-US" altLang="ja-JP" sz="3600" b="1" dirty="0">
              <a:latin typeface="Noto Sans JP" panose="020B0200000000000000" pitchFamily="50" charset="-128"/>
              <a:ea typeface="Noto Sans JP" panose="020B0200000000000000" pitchFamily="50" charset="-128"/>
            </a:endParaRPr>
          </a:p>
          <a:p>
            <a:pPr lvl="1"/>
            <a:endParaRPr lang="en-US" altLang="ja-JP" sz="3600" b="1" dirty="0">
              <a:latin typeface="Noto Sans JP" panose="020B0200000000000000" pitchFamily="50" charset="-128"/>
              <a:ea typeface="Noto Sans JP" panose="020B0200000000000000" pitchFamily="50" charset="-128"/>
            </a:endParaRPr>
          </a:p>
        </p:txBody>
      </p:sp>
    </p:spTree>
    <p:extLst>
      <p:ext uri="{BB962C8B-B14F-4D97-AF65-F5344CB8AC3E}">
        <p14:creationId xmlns:p14="http://schemas.microsoft.com/office/powerpoint/2010/main" val="41148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88BC9-C5B2-C906-C0E9-FC479451DFBB}"/>
            </a:ext>
          </a:extLst>
        </p:cNvPr>
        <p:cNvGrpSpPr/>
        <p:nvPr/>
      </p:nvGrpSpPr>
      <p:grpSpPr>
        <a:xfrm>
          <a:off x="0" y="0"/>
          <a:ext cx="0" cy="0"/>
          <a:chOff x="0" y="0"/>
          <a:chExt cx="0" cy="0"/>
        </a:xfrm>
      </p:grpSpPr>
      <p:sp>
        <p:nvSpPr>
          <p:cNvPr id="5" name="正方形/長方形 4">
            <a:extLst>
              <a:ext uri="{FF2B5EF4-FFF2-40B4-BE49-F238E27FC236}">
                <a16:creationId xmlns:a16="http://schemas.microsoft.com/office/drawing/2014/main" id="{BAC6AD31-E9D0-9325-E358-D72B2B5E9448}"/>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EAA0272A-FCAF-A149-B455-F8D3C823F530}"/>
              </a:ext>
            </a:extLst>
          </p:cNvPr>
          <p:cNvSpPr>
            <a:spLocks noGrp="1"/>
          </p:cNvSpPr>
          <p:nvPr>
            <p:ph type="title"/>
          </p:nvPr>
        </p:nvSpPr>
        <p:spPr>
          <a:xfrm>
            <a:off x="838200" y="365125"/>
            <a:ext cx="10515600" cy="1325563"/>
          </a:xfrm>
        </p:spPr>
        <p:txBody>
          <a:bodyPr/>
          <a:lstStyle/>
          <a:p>
            <a:r>
              <a:rPr lang="en-US" altLang="ja-JP" b="1" dirty="0">
                <a:latin typeface="Noto Sans JP" panose="020B0200000000000000" pitchFamily="50" charset="-128"/>
                <a:ea typeface="Noto Sans JP"/>
              </a:rPr>
              <a:t>Hono </a:t>
            </a:r>
            <a:r>
              <a:rPr lang="ja-JP" altLang="en-US" b="1" dirty="0">
                <a:latin typeface="Noto Sans JP" panose="020B0200000000000000" pitchFamily="50" charset="-128"/>
                <a:ea typeface="Noto Sans JP"/>
              </a:rPr>
              <a:t>は必要かもしれない</a:t>
            </a:r>
            <a:endParaRPr lang="ja-JP" altLang="en-US" sz="1800" b="1" dirty="0">
              <a:solidFill>
                <a:srgbClr val="EEF0FF"/>
              </a:solidFill>
              <a:latin typeface="Arial"/>
              <a:ea typeface="Noto Sans JP"/>
              <a:cs typeface="Arial"/>
            </a:endParaRPr>
          </a:p>
        </p:txBody>
      </p:sp>
      <p:sp>
        <p:nvSpPr>
          <p:cNvPr id="9" name="コンテンツ プレースホルダー 2">
            <a:extLst>
              <a:ext uri="{FF2B5EF4-FFF2-40B4-BE49-F238E27FC236}">
                <a16:creationId xmlns:a16="http://schemas.microsoft.com/office/drawing/2014/main" id="{9CC4AF3E-9C28-394A-76A6-60878FEE7E7A}"/>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en-US" altLang="ja-JP" sz="4000" b="1" dirty="0">
                <a:latin typeface="Noto Sans JP" panose="020B0200000000000000" pitchFamily="50" charset="-128"/>
                <a:ea typeface="Noto Sans JP" panose="020B0200000000000000" pitchFamily="50" charset="-128"/>
              </a:rPr>
              <a:t> </a:t>
            </a:r>
          </a:p>
          <a:p>
            <a:pPr lvl="1"/>
            <a:r>
              <a:rPr lang="ja-JP" altLang="en-US" sz="3600" b="1" dirty="0">
                <a:latin typeface="Noto Sans JP" panose="020B0200000000000000" pitchFamily="50" charset="-128"/>
                <a:ea typeface="Noto Sans JP" panose="020B0200000000000000" pitchFamily="50" charset="-128"/>
              </a:rPr>
              <a:t>シンプルなシステム</a:t>
            </a:r>
            <a:endParaRPr lang="en-US" altLang="ja-JP" sz="3600" b="1" dirty="0">
              <a:latin typeface="Noto Sans JP" panose="020B0200000000000000" pitchFamily="50" charset="-128"/>
              <a:ea typeface="Noto Sans JP" panose="020B0200000000000000" pitchFamily="50" charset="-128"/>
            </a:endParaRPr>
          </a:p>
          <a:p>
            <a:pPr lvl="1"/>
            <a:r>
              <a:rPr lang="ja-JP" altLang="en-US" sz="3600" b="1" dirty="0">
                <a:latin typeface="Noto Sans JP" panose="020B0200000000000000" pitchFamily="50" charset="-128"/>
                <a:ea typeface="Noto Sans JP" panose="020B0200000000000000" pitchFamily="50" charset="-128"/>
              </a:rPr>
              <a:t>豊富なエコシステム</a:t>
            </a:r>
            <a:endParaRPr lang="en-US" altLang="ja-JP" sz="3600" b="1" dirty="0">
              <a:latin typeface="Noto Sans JP" panose="020B0200000000000000" pitchFamily="50" charset="-128"/>
              <a:ea typeface="Noto Sans JP" panose="020B0200000000000000" pitchFamily="50" charset="-128"/>
            </a:endParaRPr>
          </a:p>
          <a:p>
            <a:pPr lvl="1"/>
            <a:r>
              <a:rPr lang="en-US" altLang="ja-JP" sz="3600" b="1" dirty="0">
                <a:latin typeface="Noto Sans JP" panose="020B0200000000000000" pitchFamily="50" charset="-128"/>
                <a:ea typeface="Noto Sans JP" panose="020B0200000000000000" pitchFamily="50" charset="-128"/>
              </a:rPr>
              <a:t>REST </a:t>
            </a:r>
            <a:r>
              <a:rPr lang="ja-JP" altLang="en-US" sz="3600" b="1" dirty="0">
                <a:latin typeface="Noto Sans JP" panose="020B0200000000000000" pitchFamily="50" charset="-128"/>
                <a:ea typeface="Noto Sans JP" panose="020B0200000000000000" pitchFamily="50" charset="-128"/>
              </a:rPr>
              <a:t>を使用</a:t>
            </a:r>
            <a:endParaRPr lang="en-US" altLang="ja-JP" sz="3600" b="1" dirty="0">
              <a:latin typeface="Noto Sans JP" panose="020B0200000000000000" pitchFamily="50" charset="-128"/>
              <a:ea typeface="Noto Sans JP" panose="020B0200000000000000" pitchFamily="50" charset="-128"/>
            </a:endParaRPr>
          </a:p>
          <a:p>
            <a:pPr lvl="1"/>
            <a:r>
              <a:rPr lang="en-US" altLang="ja-JP" sz="3600" b="1" dirty="0">
                <a:latin typeface="Noto Sans JP" panose="020B0200000000000000" pitchFamily="50" charset="-128"/>
                <a:ea typeface="Noto Sans JP" panose="020B0200000000000000" pitchFamily="50" charset="-128"/>
              </a:rPr>
              <a:t>Web </a:t>
            </a:r>
            <a:r>
              <a:rPr lang="ja-JP" altLang="en-US" sz="3600" b="1" dirty="0">
                <a:latin typeface="Noto Sans JP" panose="020B0200000000000000" pitchFamily="50" charset="-128"/>
                <a:ea typeface="Noto Sans JP" panose="020B0200000000000000" pitchFamily="50" charset="-128"/>
              </a:rPr>
              <a:t>標準でどこでも動く</a:t>
            </a:r>
            <a:endParaRPr lang="en-US" altLang="ja-JP" sz="3600" b="1" dirty="0">
              <a:latin typeface="Noto Sans JP" panose="020B0200000000000000" pitchFamily="50" charset="-128"/>
              <a:ea typeface="Noto Sans JP" panose="020B0200000000000000" pitchFamily="50" charset="-128"/>
            </a:endParaRPr>
          </a:p>
          <a:p>
            <a:pPr lvl="2"/>
            <a:r>
              <a:rPr lang="en-US" altLang="ja-JP" sz="3200" b="1" dirty="0">
                <a:latin typeface="Noto Sans JP" panose="020B0200000000000000" pitchFamily="50" charset="-128"/>
                <a:ea typeface="Noto Sans JP" panose="020B0200000000000000" pitchFamily="50" charset="-128"/>
              </a:rPr>
              <a:t>ESP32 </a:t>
            </a:r>
            <a:r>
              <a:rPr lang="ja-JP" altLang="en-US" sz="3200" b="1" dirty="0">
                <a:latin typeface="Noto Sans JP" panose="020B0200000000000000" pitchFamily="50" charset="-128"/>
                <a:ea typeface="Noto Sans JP" panose="020B0200000000000000" pitchFamily="50" charset="-128"/>
              </a:rPr>
              <a:t>でも動いた</a:t>
            </a:r>
            <a:endParaRPr lang="en-US" altLang="ja-JP" sz="3200" b="1" dirty="0">
              <a:latin typeface="Noto Sans JP" panose="020B0200000000000000" pitchFamily="50" charset="-128"/>
              <a:ea typeface="Noto Sans JP" panose="020B0200000000000000" pitchFamily="50" charset="-128"/>
            </a:endParaRPr>
          </a:p>
          <a:p>
            <a:pPr marL="914400" lvl="2" indent="0">
              <a:buNone/>
            </a:pPr>
            <a:r>
              <a:rPr lang="en-US" altLang="ja-JP" sz="3200" b="1" dirty="0">
                <a:latin typeface="Noto Sans JP" panose="020B0200000000000000" pitchFamily="50" charset="-128"/>
                <a:ea typeface="Noto Sans JP" panose="020B0200000000000000" pitchFamily="50" charset="-128"/>
              </a:rPr>
              <a:t>	</a:t>
            </a:r>
          </a:p>
          <a:p>
            <a:pPr lvl="1"/>
            <a:endParaRPr lang="en-US" altLang="ja-JP" sz="3600" b="1" dirty="0">
              <a:latin typeface="Noto Sans JP" panose="020B0200000000000000" pitchFamily="50" charset="-128"/>
              <a:ea typeface="Noto Sans JP" panose="020B0200000000000000" pitchFamily="50" charset="-128"/>
            </a:endParaRPr>
          </a:p>
          <a:p>
            <a:pPr lvl="1"/>
            <a:endParaRPr lang="en-US" altLang="ja-JP" sz="3600" b="1" dirty="0">
              <a:latin typeface="Noto Sans JP" panose="020B0200000000000000" pitchFamily="50" charset="-128"/>
              <a:ea typeface="Noto Sans JP" panose="020B0200000000000000" pitchFamily="50" charset="-128"/>
            </a:endParaRPr>
          </a:p>
        </p:txBody>
      </p:sp>
      <p:pic>
        <p:nvPicPr>
          <p:cNvPr id="1026" name="Picture 2" descr="画像">
            <a:extLst>
              <a:ext uri="{FF2B5EF4-FFF2-40B4-BE49-F238E27FC236}">
                <a16:creationId xmlns:a16="http://schemas.microsoft.com/office/drawing/2014/main" id="{078714C9-4263-B08B-57D1-3059FE7397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7338" y="1746115"/>
            <a:ext cx="3408426" cy="4544568"/>
          </a:xfrm>
          <a:prstGeom prst="rect">
            <a:avLst/>
          </a:prstGeom>
          <a:noFill/>
          <a:extLst>
            <a:ext uri="{909E8E84-426E-40DD-AFC4-6F175D3DCCD1}">
              <a14:hiddenFill xmlns:a14="http://schemas.microsoft.com/office/drawing/2010/main">
                <a:solidFill>
                  <a:srgbClr val="FFFFFF"/>
                </a:solidFill>
              </a14:hiddenFill>
            </a:ext>
          </a:extLst>
        </p:spPr>
      </p:pic>
      <p:sp>
        <p:nvSpPr>
          <p:cNvPr id="2" name="コンテンツ プレースホルダー 2">
            <a:extLst>
              <a:ext uri="{FF2B5EF4-FFF2-40B4-BE49-F238E27FC236}">
                <a16:creationId xmlns:a16="http://schemas.microsoft.com/office/drawing/2014/main" id="{6FEBEDF7-92DE-D5D8-5343-864B90F31997}"/>
              </a:ext>
            </a:extLst>
          </p:cNvPr>
          <p:cNvSpPr txBox="1">
            <a:spLocks/>
          </p:cNvSpPr>
          <p:nvPr/>
        </p:nvSpPr>
        <p:spPr>
          <a:xfrm>
            <a:off x="1063752" y="1978025"/>
            <a:ext cx="4555652" cy="6639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4000" b="1" dirty="0">
                <a:latin typeface="Noto Sans JP" panose="020B0200000000000000" pitchFamily="50" charset="-128"/>
                <a:ea typeface="Noto Sans JP" panose="020B0200000000000000" pitchFamily="50" charset="-128"/>
              </a:rPr>
              <a:t>  Hono </a:t>
            </a:r>
            <a:r>
              <a:rPr lang="ja-JP" altLang="en-US" sz="4000" b="1" dirty="0">
                <a:latin typeface="Noto Sans JP" panose="020B0200000000000000" pitchFamily="50" charset="-128"/>
                <a:ea typeface="Noto Sans JP" panose="020B0200000000000000" pitchFamily="50" charset="-128"/>
              </a:rPr>
              <a:t>を</a:t>
            </a:r>
            <a:r>
              <a:rPr lang="ja-JP" altLang="en-US" sz="4400" b="1" dirty="0">
                <a:latin typeface="Noto Sans JP" panose="020B0200000000000000" pitchFamily="50" charset="-128"/>
                <a:ea typeface="Noto Sans JP" panose="020B0200000000000000" pitchFamily="50" charset="-128"/>
              </a:rPr>
              <a:t>使おう</a:t>
            </a:r>
            <a:endParaRPr lang="en-US" altLang="ja-JP" sz="4000" b="1" dirty="0">
              <a:latin typeface="Noto Sans JP" panose="020B0200000000000000" pitchFamily="50" charset="-128"/>
              <a:ea typeface="Noto Sans JP" panose="020B0200000000000000" pitchFamily="50" charset="-128"/>
            </a:endParaRPr>
          </a:p>
        </p:txBody>
      </p:sp>
    </p:spTree>
    <p:extLst>
      <p:ext uri="{BB962C8B-B14F-4D97-AF65-F5344CB8AC3E}">
        <p14:creationId xmlns:p14="http://schemas.microsoft.com/office/powerpoint/2010/main" val="357715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A98D5-0702-1073-04C7-345E9E7BB57D}"/>
            </a:ext>
          </a:extLst>
        </p:cNvPr>
        <p:cNvGrpSpPr/>
        <p:nvPr/>
      </p:nvGrpSpPr>
      <p:grpSpPr>
        <a:xfrm>
          <a:off x="0" y="0"/>
          <a:ext cx="0" cy="0"/>
          <a:chOff x="0" y="0"/>
          <a:chExt cx="0" cy="0"/>
        </a:xfrm>
      </p:grpSpPr>
      <p:sp>
        <p:nvSpPr>
          <p:cNvPr id="5" name="正方形/長方形 4">
            <a:extLst>
              <a:ext uri="{FF2B5EF4-FFF2-40B4-BE49-F238E27FC236}">
                <a16:creationId xmlns:a16="http://schemas.microsoft.com/office/drawing/2014/main" id="{1C075792-1072-3D27-DFBF-796AFD6DA23B}"/>
              </a:ext>
            </a:extLst>
          </p:cNvPr>
          <p:cNvSpPr/>
          <p:nvPr/>
        </p:nvSpPr>
        <p:spPr>
          <a:xfrm>
            <a:off x="978833" y="1413059"/>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FE2869EE-7DA4-5191-1090-BDD267766106}"/>
              </a:ext>
            </a:extLst>
          </p:cNvPr>
          <p:cNvSpPr>
            <a:spLocks noGrp="1"/>
          </p:cNvSpPr>
          <p:nvPr>
            <p:ph type="title"/>
          </p:nvPr>
        </p:nvSpPr>
        <p:spPr>
          <a:xfrm>
            <a:off x="838200" y="365125"/>
            <a:ext cx="10515600" cy="1325563"/>
          </a:xfrm>
        </p:spPr>
        <p:txBody>
          <a:bodyPr/>
          <a:lstStyle/>
          <a:p>
            <a:r>
              <a:rPr lang="en-US" altLang="ja-JP" b="1" dirty="0">
                <a:latin typeface="Noto Sans JP" panose="020B0200000000000000" pitchFamily="50" charset="-128"/>
                <a:ea typeface="Noto Sans JP"/>
              </a:rPr>
              <a:t>Hono </a:t>
            </a:r>
            <a:r>
              <a:rPr lang="ja-JP" altLang="en-US" b="1" dirty="0">
                <a:latin typeface="Noto Sans JP" panose="020B0200000000000000" pitchFamily="50" charset="-128"/>
                <a:ea typeface="Noto Sans JP"/>
              </a:rPr>
              <a:t>は必要かもしれない</a:t>
            </a:r>
            <a:endParaRPr lang="ja-JP" altLang="en-US" sz="1800" b="1" dirty="0">
              <a:solidFill>
                <a:srgbClr val="EEF0FF"/>
              </a:solidFill>
              <a:latin typeface="Arial"/>
              <a:ea typeface="Noto Sans JP"/>
              <a:cs typeface="Arial"/>
            </a:endParaRPr>
          </a:p>
        </p:txBody>
      </p:sp>
      <p:sp>
        <p:nvSpPr>
          <p:cNvPr id="9" name="コンテンツ プレースホルダー 2">
            <a:extLst>
              <a:ext uri="{FF2B5EF4-FFF2-40B4-BE49-F238E27FC236}">
                <a16:creationId xmlns:a16="http://schemas.microsoft.com/office/drawing/2014/main" id="{5DAE0C0B-1C1F-CF8E-1C3C-D061B926AABA}"/>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lvl="1" indent="0">
              <a:buNone/>
            </a:pPr>
            <a:r>
              <a:rPr lang="ja-JP" altLang="en-US" sz="4000" b="1" dirty="0">
                <a:latin typeface="Noto Sans JP" panose="020B0200000000000000" pitchFamily="50" charset="-128"/>
                <a:ea typeface="Noto Sans JP" panose="020B0200000000000000" pitchFamily="50" charset="-128"/>
              </a:rPr>
              <a:t>袋小路？</a:t>
            </a:r>
            <a:endParaRPr lang="en-US" altLang="ja-JP" sz="4000" b="1" dirty="0">
              <a:latin typeface="Noto Sans JP" panose="020B0200000000000000" pitchFamily="50" charset="-128"/>
              <a:ea typeface="Noto Sans JP" panose="020B0200000000000000" pitchFamily="50" charset="-128"/>
            </a:endParaRPr>
          </a:p>
          <a:p>
            <a:pPr lvl="1"/>
            <a:r>
              <a:rPr lang="en-US" altLang="ja-JP" sz="4000" b="1" dirty="0" err="1">
                <a:latin typeface="Noto Sans JP" panose="020B0200000000000000" pitchFamily="50" charset="-128"/>
                <a:ea typeface="Noto Sans JP" panose="020B0200000000000000" pitchFamily="50" charset="-128"/>
              </a:rPr>
              <a:t>honojs</a:t>
            </a:r>
            <a:r>
              <a:rPr lang="en-US" altLang="ja-JP" sz="4000" b="1" dirty="0">
                <a:latin typeface="Noto Sans JP" panose="020B0200000000000000" pitchFamily="50" charset="-128"/>
                <a:ea typeface="Noto Sans JP" panose="020B0200000000000000" pitchFamily="50" charset="-128"/>
              </a:rPr>
              <a:t>/middleware:</a:t>
            </a:r>
            <a:br>
              <a:rPr lang="en-US" altLang="ja-JP" sz="4000" b="1" dirty="0">
                <a:latin typeface="Noto Sans JP" panose="020B0200000000000000" pitchFamily="50" charset="-128"/>
                <a:ea typeface="Noto Sans JP" panose="020B0200000000000000" pitchFamily="50" charset="-128"/>
              </a:rPr>
            </a:br>
            <a:r>
              <a:rPr lang="en-US" altLang="ja-JP" sz="4000" b="1" dirty="0">
                <a:latin typeface="Noto Sans JP" panose="020B0200000000000000" pitchFamily="50" charset="-128"/>
                <a:ea typeface="Noto Sans JP" panose="020B0200000000000000" pitchFamily="50" charset="-128"/>
              </a:rPr>
              <a:t>	</a:t>
            </a:r>
            <a:r>
              <a:rPr lang="en-US" altLang="ja-JP" sz="4000" b="1" dirty="0">
                <a:solidFill>
                  <a:schemeClr val="tx1">
                    <a:lumMod val="85000"/>
                    <a:lumOff val="15000"/>
                  </a:schemeClr>
                </a:solidFill>
                <a:latin typeface="Noto Sans JP" panose="020B0200000000000000" pitchFamily="50" charset="-128"/>
                <a:ea typeface="Noto Sans JP" panose="020B0200000000000000" pitchFamily="50" charset="-128"/>
              </a:rPr>
              <a:t>Third-party Middleware </a:t>
            </a:r>
            <a:r>
              <a:rPr lang="ja-JP" altLang="en-US" sz="4000" b="1" dirty="0">
                <a:solidFill>
                  <a:schemeClr val="tx1">
                    <a:lumMod val="85000"/>
                    <a:lumOff val="15000"/>
                  </a:schemeClr>
                </a:solidFill>
                <a:latin typeface="Noto Sans JP" panose="020B0200000000000000" pitchFamily="50" charset="-128"/>
                <a:ea typeface="Noto Sans JP" panose="020B0200000000000000" pitchFamily="50" charset="-128"/>
              </a:rPr>
              <a:t>もある</a:t>
            </a:r>
            <a:endParaRPr lang="en-US" altLang="ja-JP" sz="4000" b="1" dirty="0">
              <a:solidFill>
                <a:schemeClr val="tx1">
                  <a:lumMod val="85000"/>
                  <a:lumOff val="15000"/>
                </a:schemeClr>
              </a:solidFill>
              <a:latin typeface="Noto Sans JP" panose="020B0200000000000000" pitchFamily="50" charset="-128"/>
              <a:ea typeface="Noto Sans JP" panose="020B0200000000000000" pitchFamily="50" charset="-128"/>
            </a:endParaRPr>
          </a:p>
          <a:p>
            <a:pPr lvl="1"/>
            <a:r>
              <a:rPr lang="ja-JP" altLang="en-US" sz="4000" b="1" dirty="0">
                <a:latin typeface="Noto Sans JP" panose="020B0200000000000000" pitchFamily="50" charset="-128"/>
                <a:ea typeface="Noto Sans JP" panose="020B0200000000000000" pitchFamily="50" charset="-128"/>
              </a:rPr>
              <a:t>コアは安定フェーズ</a:t>
            </a:r>
            <a:endParaRPr lang="en-US" altLang="ja-JP" sz="4000" b="1" dirty="0">
              <a:latin typeface="Noto Sans JP" panose="020B0200000000000000" pitchFamily="50" charset="-128"/>
              <a:ea typeface="Noto Sans JP" panose="020B0200000000000000" pitchFamily="50" charset="-128"/>
            </a:endParaRPr>
          </a:p>
          <a:p>
            <a:pPr lvl="2"/>
            <a:r>
              <a:rPr lang="ja-JP" altLang="en-US" sz="4000" b="1" dirty="0">
                <a:solidFill>
                  <a:schemeClr val="tx1">
                    <a:lumMod val="85000"/>
                    <a:lumOff val="15000"/>
                  </a:schemeClr>
                </a:solidFill>
                <a:latin typeface="Noto Sans JP" panose="020B0200000000000000" pitchFamily="50" charset="-128"/>
                <a:ea typeface="Noto Sans JP" panose="020B0200000000000000" pitchFamily="50" charset="-128"/>
              </a:rPr>
              <a:t>コミュニティは発展中</a:t>
            </a:r>
            <a:endParaRPr lang="en-US" altLang="ja-JP" sz="4000" b="1" dirty="0">
              <a:solidFill>
                <a:schemeClr val="tx1">
                  <a:lumMod val="85000"/>
                  <a:lumOff val="15000"/>
                </a:schemeClr>
              </a:solidFill>
              <a:latin typeface="Noto Sans JP" panose="020B0200000000000000" pitchFamily="50" charset="-128"/>
              <a:ea typeface="Noto Sans JP" panose="020B0200000000000000" pitchFamily="50" charset="-128"/>
            </a:endParaRPr>
          </a:p>
          <a:p>
            <a:pPr lvl="2"/>
            <a:r>
              <a:rPr lang="ja-JP" altLang="en-US" sz="4000" b="1" dirty="0">
                <a:solidFill>
                  <a:schemeClr val="tx1">
                    <a:lumMod val="85000"/>
                    <a:lumOff val="15000"/>
                  </a:schemeClr>
                </a:solidFill>
                <a:latin typeface="Noto Sans JP" panose="020B0200000000000000" pitchFamily="50" charset="-128"/>
                <a:ea typeface="Noto Sans JP" panose="020B0200000000000000" pitchFamily="50" charset="-128"/>
              </a:rPr>
              <a:t>コア以外の部分に重点を置く？</a:t>
            </a:r>
            <a:endParaRPr lang="en-US" altLang="ja-JP" sz="4000" b="1" dirty="0">
              <a:solidFill>
                <a:schemeClr val="tx1">
                  <a:lumMod val="85000"/>
                  <a:lumOff val="15000"/>
                </a:schemeClr>
              </a:solidFill>
              <a:latin typeface="Noto Sans JP" panose="020B0200000000000000" pitchFamily="50" charset="-128"/>
              <a:ea typeface="Noto Sans JP" panose="020B0200000000000000" pitchFamily="50" charset="-128"/>
            </a:endParaRPr>
          </a:p>
        </p:txBody>
      </p:sp>
    </p:spTree>
    <p:extLst>
      <p:ext uri="{BB962C8B-B14F-4D97-AF65-F5344CB8AC3E}">
        <p14:creationId xmlns:p14="http://schemas.microsoft.com/office/powerpoint/2010/main" val="102801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A0609-025D-B68F-8AE4-7E25CB0CCF3C}"/>
            </a:ext>
          </a:extLst>
        </p:cNvPr>
        <p:cNvGrpSpPr/>
        <p:nvPr/>
      </p:nvGrpSpPr>
      <p:grpSpPr>
        <a:xfrm>
          <a:off x="0" y="0"/>
          <a:ext cx="0" cy="0"/>
          <a:chOff x="0" y="0"/>
          <a:chExt cx="0" cy="0"/>
        </a:xfrm>
      </p:grpSpPr>
      <p:sp>
        <p:nvSpPr>
          <p:cNvPr id="5" name="正方形/長方形 4">
            <a:extLst>
              <a:ext uri="{FF2B5EF4-FFF2-40B4-BE49-F238E27FC236}">
                <a16:creationId xmlns:a16="http://schemas.microsoft.com/office/drawing/2014/main" id="{F21A965E-5D5C-B2EA-EB13-4925AA9BA336}"/>
              </a:ext>
            </a:extLst>
          </p:cNvPr>
          <p:cNvSpPr/>
          <p:nvPr/>
        </p:nvSpPr>
        <p:spPr>
          <a:xfrm>
            <a:off x="932180" y="4340091"/>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C6B0B3EE-ED3E-7D95-42E5-D709EDA093E4}"/>
              </a:ext>
            </a:extLst>
          </p:cNvPr>
          <p:cNvSpPr>
            <a:spLocks noGrp="1"/>
          </p:cNvSpPr>
          <p:nvPr>
            <p:ph type="title"/>
          </p:nvPr>
        </p:nvSpPr>
        <p:spPr>
          <a:xfrm>
            <a:off x="838200" y="-1325563"/>
            <a:ext cx="10515600" cy="1325563"/>
          </a:xfrm>
        </p:spPr>
        <p:txBody>
          <a:bodyPr/>
          <a:lstStyle/>
          <a:p>
            <a:r>
              <a:rPr lang="en-US" altLang="ja-JP" b="1" dirty="0">
                <a:latin typeface="Noto Sans JP" panose="020B0200000000000000" pitchFamily="50" charset="-128"/>
                <a:ea typeface="Noto Sans JP"/>
              </a:rPr>
              <a:t>Hono </a:t>
            </a:r>
            <a:r>
              <a:rPr lang="ja-JP" altLang="en-US" b="1" dirty="0">
                <a:latin typeface="Noto Sans JP" panose="020B0200000000000000" pitchFamily="50" charset="-128"/>
                <a:ea typeface="Noto Sans JP"/>
              </a:rPr>
              <a:t>は必要かもしれない</a:t>
            </a:r>
            <a:endParaRPr lang="ja-JP" altLang="en-US" sz="1800" b="1" dirty="0">
              <a:solidFill>
                <a:srgbClr val="EEF0FF"/>
              </a:solidFill>
              <a:latin typeface="Arial"/>
              <a:ea typeface="Noto Sans JP"/>
              <a:cs typeface="Arial"/>
            </a:endParaRPr>
          </a:p>
        </p:txBody>
      </p:sp>
      <p:sp>
        <p:nvSpPr>
          <p:cNvPr id="2" name="コンテンツ プレースホルダー 2">
            <a:extLst>
              <a:ext uri="{FF2B5EF4-FFF2-40B4-BE49-F238E27FC236}">
                <a16:creationId xmlns:a16="http://schemas.microsoft.com/office/drawing/2014/main" id="{01BCF8B7-3008-3783-47C4-FDB50C6D9349}"/>
              </a:ext>
            </a:extLst>
          </p:cNvPr>
          <p:cNvSpPr txBox="1">
            <a:spLocks/>
          </p:cNvSpPr>
          <p:nvPr/>
        </p:nvSpPr>
        <p:spPr>
          <a:xfrm>
            <a:off x="838200" y="2765018"/>
            <a:ext cx="9890760" cy="6639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9600" b="1" dirty="0">
                <a:latin typeface="Noto Sans JP" panose="020B0200000000000000" pitchFamily="50" charset="-128"/>
                <a:ea typeface="Noto Sans JP" panose="020B0200000000000000" pitchFamily="50" charset="-128"/>
              </a:rPr>
              <a:t>  Hono </a:t>
            </a:r>
            <a:r>
              <a:rPr lang="ja-JP" altLang="en-US" sz="9600" b="1" dirty="0">
                <a:latin typeface="Noto Sans JP" panose="020B0200000000000000" pitchFamily="50" charset="-128"/>
                <a:ea typeface="Noto Sans JP" panose="020B0200000000000000" pitchFamily="50" charset="-128"/>
              </a:rPr>
              <a:t>を使おう</a:t>
            </a:r>
            <a:endParaRPr lang="en-US" altLang="ja-JP" sz="9600" b="1" dirty="0">
              <a:latin typeface="Noto Sans JP" panose="020B0200000000000000" pitchFamily="50" charset="-128"/>
              <a:ea typeface="Noto Sans JP" panose="020B0200000000000000" pitchFamily="50" charset="-128"/>
            </a:endParaRPr>
          </a:p>
        </p:txBody>
      </p:sp>
    </p:spTree>
    <p:extLst>
      <p:ext uri="{BB962C8B-B14F-4D97-AF65-F5344CB8AC3E}">
        <p14:creationId xmlns:p14="http://schemas.microsoft.com/office/powerpoint/2010/main" val="158393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94796-8093-A29D-114E-34DD795E9D78}"/>
            </a:ext>
          </a:extLst>
        </p:cNvPr>
        <p:cNvGrpSpPr/>
        <p:nvPr/>
      </p:nvGrpSpPr>
      <p:grpSpPr>
        <a:xfrm>
          <a:off x="0" y="0"/>
          <a:ext cx="0" cy="0"/>
          <a:chOff x="0" y="0"/>
          <a:chExt cx="0" cy="0"/>
        </a:xfrm>
      </p:grpSpPr>
      <p:pic>
        <p:nvPicPr>
          <p:cNvPr id="9" name="グラフィックス 8">
            <a:extLst>
              <a:ext uri="{FF2B5EF4-FFF2-40B4-BE49-F238E27FC236}">
                <a16:creationId xmlns:a16="http://schemas.microsoft.com/office/drawing/2014/main" id="{E8A0CCBD-2BA7-A98C-C93E-974DC9A2FD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12307" y="4535693"/>
            <a:ext cx="11152822" cy="11152822"/>
          </a:xfrm>
          <a:prstGeom prst="rect">
            <a:avLst/>
          </a:prstGeom>
        </p:spPr>
      </p:pic>
      <p:sp>
        <p:nvSpPr>
          <p:cNvPr id="4" name="正方形/長方形 3">
            <a:extLst>
              <a:ext uri="{FF2B5EF4-FFF2-40B4-BE49-F238E27FC236}">
                <a16:creationId xmlns:a16="http://schemas.microsoft.com/office/drawing/2014/main" id="{C776854F-29DC-B03B-DD87-47D7B96C9B89}"/>
              </a:ext>
            </a:extLst>
          </p:cNvPr>
          <p:cNvSpPr/>
          <p:nvPr/>
        </p:nvSpPr>
        <p:spPr>
          <a:xfrm>
            <a:off x="701040" y="1656127"/>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BDCEAB28-4451-A1B5-C5FD-17E8719D41DD}"/>
              </a:ext>
            </a:extLst>
          </p:cNvPr>
          <p:cNvSpPr txBox="1"/>
          <p:nvPr/>
        </p:nvSpPr>
        <p:spPr>
          <a:xfrm>
            <a:off x="701040" y="552822"/>
            <a:ext cx="6659880" cy="923330"/>
          </a:xfrm>
          <a:prstGeom prst="rect">
            <a:avLst/>
          </a:prstGeom>
          <a:noFill/>
        </p:spPr>
        <p:txBody>
          <a:bodyPr wrap="square">
            <a:spAutoFit/>
          </a:bodyPr>
          <a:lstStyle/>
          <a:p>
            <a:r>
              <a:rPr kumimoji="1" lang="en-US" altLang="ja-JP" sz="5400" b="1">
                <a:solidFill>
                  <a:schemeClr val="bg2">
                    <a:lumMod val="10000"/>
                  </a:schemeClr>
                </a:solidFill>
                <a:latin typeface="Noto Sans JP" panose="020B0200000000000000" pitchFamily="50" charset="-128"/>
                <a:ea typeface="Noto Sans JP" panose="020B0200000000000000" pitchFamily="50" charset="-128"/>
                <a:cs typeface="Urbanist" panose="020B0A04040200000203" pitchFamily="34" charset="0"/>
              </a:rPr>
              <a:t>Shotaro Nakamura</a:t>
            </a:r>
            <a:endParaRPr lang="ja-JP" altLang="en-US" sz="5400">
              <a:solidFill>
                <a:schemeClr val="bg2">
                  <a:lumMod val="10000"/>
                </a:schemeClr>
              </a:solidFill>
              <a:latin typeface="Noto Sans JP" panose="020B0200000000000000" pitchFamily="50" charset="-128"/>
              <a:ea typeface="Noto Sans JP" panose="020B0200000000000000" pitchFamily="50" charset="-128"/>
            </a:endParaRPr>
          </a:p>
        </p:txBody>
      </p:sp>
      <p:sp>
        <p:nvSpPr>
          <p:cNvPr id="7" name="AutoShape 2" descr="炎 絵文字">
            <a:extLst>
              <a:ext uri="{FF2B5EF4-FFF2-40B4-BE49-F238E27FC236}">
                <a16:creationId xmlns:a16="http://schemas.microsoft.com/office/drawing/2014/main" id="{B593AD15-59F2-0846-97FA-A492263D1981}"/>
              </a:ext>
            </a:extLst>
          </p:cNvPr>
          <p:cNvSpPr>
            <a:spLocks noChangeAspect="1" noChangeArrowheads="1"/>
          </p:cNvSpPr>
          <p:nvPr/>
        </p:nvSpPr>
        <p:spPr bwMode="auto">
          <a:xfrm>
            <a:off x="3444240" y="3276600"/>
            <a:ext cx="2804160" cy="28041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タイトル 1">
            <a:extLst>
              <a:ext uri="{FF2B5EF4-FFF2-40B4-BE49-F238E27FC236}">
                <a16:creationId xmlns:a16="http://schemas.microsoft.com/office/drawing/2014/main" id="{9EB06A6C-FF7A-6D93-12FE-F8F427599285}"/>
              </a:ext>
            </a:extLst>
          </p:cNvPr>
          <p:cNvSpPr txBox="1">
            <a:spLocks/>
          </p:cNvSpPr>
          <p:nvPr/>
        </p:nvSpPr>
        <p:spPr>
          <a:xfrm>
            <a:off x="701040" y="9401676"/>
            <a:ext cx="11048181" cy="142085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9600" b="1">
                <a:latin typeface="Urbanist" panose="020B0A04040200000203" pitchFamily="34" charset="0"/>
                <a:ea typeface="Urbanist" panose="020B0A04040200000203" pitchFamily="34" charset="0"/>
                <a:cs typeface="Urbanist" panose="020B0A04040200000203" pitchFamily="34" charset="0"/>
              </a:rPr>
              <a:t>Hono</a:t>
            </a:r>
            <a:endParaRPr lang="ja-JP" altLang="en-US" sz="9600" b="1">
              <a:latin typeface="Urbanist" panose="020B0A04040200000203" pitchFamily="34" charset="0"/>
              <a:ea typeface="Noto Sans JP" panose="020B0200000000000000" pitchFamily="50" charset="-128"/>
              <a:cs typeface="Urbanist" panose="020B0A04040200000203" pitchFamily="34" charset="0"/>
            </a:endParaRPr>
          </a:p>
        </p:txBody>
      </p:sp>
      <p:sp>
        <p:nvSpPr>
          <p:cNvPr id="11" name="タイトル 1">
            <a:extLst>
              <a:ext uri="{FF2B5EF4-FFF2-40B4-BE49-F238E27FC236}">
                <a16:creationId xmlns:a16="http://schemas.microsoft.com/office/drawing/2014/main" id="{E7CE51A7-B228-3418-25F7-501C300B62CD}"/>
              </a:ext>
            </a:extLst>
          </p:cNvPr>
          <p:cNvSpPr txBox="1">
            <a:spLocks/>
          </p:cNvSpPr>
          <p:nvPr/>
        </p:nvSpPr>
        <p:spPr>
          <a:xfrm>
            <a:off x="2907565" y="7881208"/>
            <a:ext cx="7116111" cy="15204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9600" b="1">
                <a:latin typeface="Urbanist" panose="020B0A04040200000203" pitchFamily="34" charset="0"/>
                <a:ea typeface="Urbanist" panose="020B0A04040200000203" pitchFamily="34" charset="0"/>
                <a:cs typeface="Urbanist" panose="020B0A04040200000203" pitchFamily="34" charset="0"/>
              </a:rPr>
              <a:t>Might not</a:t>
            </a:r>
            <a:endParaRPr lang="ja-JP" altLang="en-US" sz="9600" b="1">
              <a:latin typeface="Urbanist" panose="020B0A04040200000203" pitchFamily="34" charset="0"/>
              <a:ea typeface="Noto Sans JP" panose="020B0200000000000000" pitchFamily="50" charset="-128"/>
              <a:cs typeface="Urbanist" panose="020B0A04040200000203" pitchFamily="34" charset="0"/>
            </a:endParaRPr>
          </a:p>
        </p:txBody>
      </p:sp>
      <p:sp>
        <p:nvSpPr>
          <p:cNvPr id="12" name="タイトル 1">
            <a:extLst>
              <a:ext uri="{FF2B5EF4-FFF2-40B4-BE49-F238E27FC236}">
                <a16:creationId xmlns:a16="http://schemas.microsoft.com/office/drawing/2014/main" id="{1A33B51C-D447-AD33-217D-F2CD1D513CA0}"/>
              </a:ext>
            </a:extLst>
          </p:cNvPr>
          <p:cNvSpPr txBox="1">
            <a:spLocks/>
          </p:cNvSpPr>
          <p:nvPr/>
        </p:nvSpPr>
        <p:spPr>
          <a:xfrm>
            <a:off x="8531675" y="7881208"/>
            <a:ext cx="7211794" cy="15204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en-US" altLang="ja-JP" sz="9600" b="1">
                <a:latin typeface="Urbanist" panose="020B0A04040200000203" pitchFamily="34" charset="0"/>
                <a:ea typeface="Urbanist" panose="020B0A04040200000203" pitchFamily="34" charset="0"/>
                <a:cs typeface="Urbanist" panose="020B0A04040200000203" pitchFamily="34" charset="0"/>
              </a:rPr>
              <a:t>Need</a:t>
            </a:r>
            <a:endParaRPr lang="ja-JP" altLang="en-US" sz="9600" b="1">
              <a:latin typeface="Urbanist" panose="020B0A04040200000203" pitchFamily="34" charset="0"/>
              <a:ea typeface="Noto Sans JP" panose="020B0200000000000000" pitchFamily="50" charset="-128"/>
              <a:cs typeface="Urbanist" panose="020B0A04040200000203" pitchFamily="34" charset="0"/>
            </a:endParaRPr>
          </a:p>
        </p:txBody>
      </p:sp>
      <p:sp>
        <p:nvSpPr>
          <p:cNvPr id="13" name="タイトル 1">
            <a:extLst>
              <a:ext uri="{FF2B5EF4-FFF2-40B4-BE49-F238E27FC236}">
                <a16:creationId xmlns:a16="http://schemas.microsoft.com/office/drawing/2014/main" id="{B229077D-0EC3-B081-203E-40EA518AA2B9}"/>
              </a:ext>
            </a:extLst>
          </p:cNvPr>
          <p:cNvSpPr>
            <a:spLocks noGrp="1"/>
          </p:cNvSpPr>
          <p:nvPr>
            <p:ph type="ctrTitle"/>
          </p:nvPr>
        </p:nvSpPr>
        <p:spPr>
          <a:xfrm>
            <a:off x="571910" y="7881208"/>
            <a:ext cx="2412406" cy="1520468"/>
          </a:xfrm>
        </p:spPr>
        <p:txBody>
          <a:bodyPr>
            <a:noAutofit/>
          </a:bodyPr>
          <a:lstStyle/>
          <a:p>
            <a:pPr algn="l"/>
            <a:r>
              <a:rPr kumimoji="1" lang="en-US" altLang="ja-JP" sz="9600" b="1">
                <a:latin typeface="Urbanist" panose="020B0A04040200000203" pitchFamily="34" charset="0"/>
                <a:ea typeface="Urbanist" panose="020B0A04040200000203" pitchFamily="34" charset="0"/>
                <a:cs typeface="Urbanist" panose="020B0A04040200000203" pitchFamily="34" charset="0"/>
              </a:rPr>
              <a:t>You</a:t>
            </a:r>
            <a:endParaRPr kumimoji="1" lang="ja-JP" altLang="en-US" sz="9600" b="1">
              <a:latin typeface="Urbanist" panose="020B0A04040200000203" pitchFamily="34" charset="0"/>
              <a:ea typeface="Noto Sans JP" panose="020B0200000000000000" pitchFamily="50" charset="-128"/>
              <a:cs typeface="Urbanist" panose="020B0A04040200000203" pitchFamily="34" charset="0"/>
            </a:endParaRPr>
          </a:p>
        </p:txBody>
      </p:sp>
      <p:sp>
        <p:nvSpPr>
          <p:cNvPr id="15" name="テキスト ボックス 14">
            <a:extLst>
              <a:ext uri="{FF2B5EF4-FFF2-40B4-BE49-F238E27FC236}">
                <a16:creationId xmlns:a16="http://schemas.microsoft.com/office/drawing/2014/main" id="{399A4B59-C0F6-8586-B8DE-5E19FA3E9158}"/>
              </a:ext>
            </a:extLst>
          </p:cNvPr>
          <p:cNvSpPr txBox="1"/>
          <p:nvPr/>
        </p:nvSpPr>
        <p:spPr>
          <a:xfrm>
            <a:off x="701041" y="2247896"/>
            <a:ext cx="8161605" cy="35394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3200" b="1" dirty="0">
                <a:solidFill>
                  <a:schemeClr val="bg2">
                    <a:lumMod val="25000"/>
                  </a:schemeClr>
                </a:solidFill>
                <a:latin typeface="Noto Sans JP" panose="020B0200000000000000" pitchFamily="50" charset="-128"/>
                <a:ea typeface="Noto Sans JP" panose="020B0200000000000000" pitchFamily="50" charset="-128"/>
              </a:rPr>
              <a:t>高校 </a:t>
            </a:r>
            <a:r>
              <a:rPr kumimoji="1" lang="en-US" altLang="ja-JP" sz="3200" b="1" dirty="0">
                <a:solidFill>
                  <a:schemeClr val="bg2">
                    <a:lumMod val="25000"/>
                  </a:schemeClr>
                </a:solidFill>
                <a:latin typeface="Noto Sans JP" panose="020B0200000000000000" pitchFamily="50" charset="-128"/>
                <a:ea typeface="Noto Sans JP" panose="020B0200000000000000" pitchFamily="50" charset="-128"/>
              </a:rPr>
              <a:t>1 </a:t>
            </a:r>
            <a:r>
              <a:rPr lang="ja-JP" altLang="en-US" sz="3200" b="1" dirty="0">
                <a:solidFill>
                  <a:schemeClr val="bg2">
                    <a:lumMod val="25000"/>
                  </a:schemeClr>
                </a:solidFill>
                <a:latin typeface="Noto Sans JP" panose="020B0200000000000000" pitchFamily="50" charset="-128"/>
                <a:ea typeface="Noto Sans JP" panose="020B0200000000000000" pitchFamily="50" charset="-128"/>
              </a:rPr>
              <a:t>年生</a:t>
            </a:r>
            <a:endParaRPr lang="en-US" altLang="ja-JP" sz="3200" b="1" dirty="0">
              <a:solidFill>
                <a:schemeClr val="bg2">
                  <a:lumMod val="25000"/>
                </a:schemeClr>
              </a:solidFill>
              <a:latin typeface="Noto Sans JP" panose="020B0200000000000000" pitchFamily="50" charset="-128"/>
              <a:ea typeface="Noto Sans JP" panose="020B0200000000000000" pitchFamily="50" charset="-128"/>
            </a:endParaRPr>
          </a:p>
          <a:p>
            <a:pPr marL="285750" indent="-285750">
              <a:buFont typeface="Arial" panose="020B0604020202020204" pitchFamily="34" charset="0"/>
              <a:buChar char="•"/>
            </a:pPr>
            <a:r>
              <a:rPr lang="en-US" altLang="ja-JP" sz="3200" b="1" dirty="0">
                <a:solidFill>
                  <a:schemeClr val="bg2">
                    <a:lumMod val="25000"/>
                  </a:schemeClr>
                </a:solidFill>
                <a:latin typeface="Noto Sans JP" panose="020B0200000000000000" pitchFamily="50" charset="-128"/>
                <a:ea typeface="Noto Sans JP" panose="020B0200000000000000" pitchFamily="50" charset="-128"/>
              </a:rPr>
              <a:t>X:</a:t>
            </a:r>
            <a:r>
              <a:rPr lang="ja-JP" altLang="en-US" sz="3200" b="1" dirty="0">
                <a:solidFill>
                  <a:schemeClr val="bg2">
                    <a:lumMod val="25000"/>
                  </a:schemeClr>
                </a:solidFill>
                <a:latin typeface="Noto Sans JP" panose="020B0200000000000000" pitchFamily="50" charset="-128"/>
                <a:ea typeface="Noto Sans JP" panose="020B0200000000000000" pitchFamily="50" charset="-128"/>
              </a:rPr>
              <a:t> </a:t>
            </a:r>
            <a:r>
              <a:rPr lang="en-US" altLang="ja-JP" sz="3200" b="1" dirty="0">
                <a:solidFill>
                  <a:schemeClr val="bg2">
                    <a:lumMod val="25000"/>
                  </a:schemeClr>
                </a:solidFill>
                <a:latin typeface="Noto Sans JP" panose="020B0200000000000000" pitchFamily="50" charset="-128"/>
                <a:ea typeface="Noto Sans JP" panose="020B0200000000000000" pitchFamily="50" charset="-128"/>
              </a:rPr>
              <a:t>@nakasyou0,</a:t>
            </a:r>
            <a:br>
              <a:rPr lang="en-US" altLang="ja-JP" sz="3200" b="1" dirty="0">
                <a:solidFill>
                  <a:schemeClr val="bg2">
                    <a:lumMod val="25000"/>
                  </a:schemeClr>
                </a:solidFill>
                <a:latin typeface="Noto Sans JP" panose="020B0200000000000000" pitchFamily="50" charset="-128"/>
                <a:ea typeface="Noto Sans JP" panose="020B0200000000000000" pitchFamily="50" charset="-128"/>
              </a:rPr>
            </a:br>
            <a:r>
              <a:rPr lang="en-US" altLang="ja-JP" sz="3200" b="1" dirty="0">
                <a:solidFill>
                  <a:schemeClr val="bg2">
                    <a:lumMod val="25000"/>
                  </a:schemeClr>
                </a:solidFill>
                <a:latin typeface="Noto Sans JP" panose="020B0200000000000000" pitchFamily="50" charset="-128"/>
                <a:ea typeface="Noto Sans JP" panose="020B0200000000000000" pitchFamily="50" charset="-128"/>
              </a:rPr>
              <a:t>GitHub: </a:t>
            </a:r>
            <a:r>
              <a:rPr lang="en-US" altLang="ja-JP" sz="3200" b="1" dirty="0" err="1">
                <a:solidFill>
                  <a:schemeClr val="bg2">
                    <a:lumMod val="25000"/>
                  </a:schemeClr>
                </a:solidFill>
                <a:latin typeface="Noto Sans JP" panose="020B0200000000000000" pitchFamily="50" charset="-128"/>
                <a:ea typeface="Noto Sans JP" panose="020B0200000000000000" pitchFamily="50" charset="-128"/>
              </a:rPr>
              <a:t>nakasyou</a:t>
            </a:r>
            <a:endParaRPr lang="en-US" altLang="ja-JP" sz="3200" b="1" dirty="0">
              <a:solidFill>
                <a:schemeClr val="bg2">
                  <a:lumMod val="25000"/>
                </a:schemeClr>
              </a:solidFill>
              <a:latin typeface="Noto Sans JP" panose="020B0200000000000000" pitchFamily="50" charset="-128"/>
              <a:ea typeface="Noto Sans JP" panose="020B0200000000000000" pitchFamily="50" charset="-128"/>
            </a:endParaRPr>
          </a:p>
          <a:p>
            <a:pPr marL="285750" indent="-285750">
              <a:buFont typeface="Arial" panose="020B0604020202020204" pitchFamily="34" charset="0"/>
              <a:buChar char="•"/>
            </a:pPr>
            <a:r>
              <a:rPr lang="en-US" altLang="ja-JP" sz="3200" b="1" dirty="0">
                <a:solidFill>
                  <a:schemeClr val="bg2">
                    <a:lumMod val="25000"/>
                  </a:schemeClr>
                </a:solidFill>
                <a:latin typeface="Noto Sans JP" panose="020B0200000000000000" pitchFamily="50" charset="-128"/>
                <a:ea typeface="Noto Sans JP" panose="020B0200000000000000" pitchFamily="50" charset="-128"/>
              </a:rPr>
              <a:t>Hono </a:t>
            </a:r>
            <a:r>
              <a:rPr lang="ja-JP" altLang="en-US" sz="3200" b="1" dirty="0">
                <a:solidFill>
                  <a:schemeClr val="bg2">
                    <a:lumMod val="25000"/>
                  </a:schemeClr>
                </a:solidFill>
                <a:latin typeface="Noto Sans JP" panose="020B0200000000000000" pitchFamily="50" charset="-128"/>
                <a:ea typeface="Noto Sans JP" panose="020B0200000000000000" pitchFamily="50" charset="-128"/>
              </a:rPr>
              <a:t>にコントリビュートしてた</a:t>
            </a:r>
            <a:endParaRPr lang="en-US" altLang="ja-JP" sz="3200" b="1" dirty="0">
              <a:solidFill>
                <a:schemeClr val="bg2">
                  <a:lumMod val="25000"/>
                </a:schemeClr>
              </a:solidFill>
              <a:latin typeface="Noto Sans JP" panose="020B0200000000000000" pitchFamily="50" charset="-128"/>
              <a:ea typeface="Noto Sans JP" panose="020B0200000000000000" pitchFamily="50" charset="-128"/>
            </a:endParaRPr>
          </a:p>
          <a:p>
            <a:pPr marL="742950" lvl="1" indent="-285750">
              <a:buFont typeface="Arial" panose="020B0604020202020204" pitchFamily="34" charset="0"/>
              <a:buChar char="•"/>
            </a:pPr>
            <a:r>
              <a:rPr lang="ja-JP" altLang="en-US" sz="3200" b="1" dirty="0">
                <a:solidFill>
                  <a:schemeClr val="bg2">
                    <a:lumMod val="25000"/>
                  </a:schemeClr>
                </a:solidFill>
                <a:latin typeface="Noto Sans JP" panose="020B0200000000000000" pitchFamily="50" charset="-128"/>
                <a:ea typeface="Noto Sans JP" panose="020B0200000000000000" pitchFamily="50" charset="-128"/>
              </a:rPr>
              <a:t>自信作</a:t>
            </a:r>
            <a:r>
              <a:rPr lang="en-US" altLang="ja-JP" sz="3200" b="1" dirty="0">
                <a:solidFill>
                  <a:schemeClr val="bg2">
                    <a:lumMod val="25000"/>
                  </a:schemeClr>
                </a:solidFill>
                <a:latin typeface="Noto Sans JP" panose="020B0200000000000000" pitchFamily="50" charset="-128"/>
                <a:ea typeface="Noto Sans JP" panose="020B0200000000000000" pitchFamily="50" charset="-128"/>
              </a:rPr>
              <a:t>:</a:t>
            </a:r>
            <a:br>
              <a:rPr lang="en-US" altLang="ja-JP" sz="3200" b="1" dirty="0">
                <a:solidFill>
                  <a:schemeClr val="bg2">
                    <a:lumMod val="25000"/>
                  </a:schemeClr>
                </a:solidFill>
                <a:latin typeface="Noto Sans JP" panose="020B0200000000000000" pitchFamily="50" charset="-128"/>
                <a:ea typeface="Noto Sans JP" panose="020B0200000000000000" pitchFamily="50" charset="-128"/>
              </a:rPr>
            </a:br>
            <a:r>
              <a:rPr lang="en-US" altLang="ja-JP" sz="3200" b="1" dirty="0">
                <a:solidFill>
                  <a:schemeClr val="bg2">
                    <a:lumMod val="25000"/>
                  </a:schemeClr>
                </a:solidFill>
                <a:latin typeface="Noto Sans JP" panose="020B0200000000000000" pitchFamily="50" charset="-128"/>
                <a:ea typeface="Noto Sans JP" panose="020B0200000000000000" pitchFamily="50" charset="-128"/>
              </a:rPr>
              <a:t>WebSocket Helper/</a:t>
            </a:r>
            <a:r>
              <a:rPr lang="en-US" altLang="ja-JP" sz="3200" b="1" dirty="0" err="1">
                <a:solidFill>
                  <a:schemeClr val="bg2">
                    <a:lumMod val="25000"/>
                  </a:schemeClr>
                </a:solidFill>
                <a:latin typeface="Noto Sans JP" panose="020B0200000000000000" pitchFamily="50" charset="-128"/>
                <a:ea typeface="Noto Sans JP" panose="020B0200000000000000" pitchFamily="50" charset="-128"/>
              </a:rPr>
              <a:t>ConnInfo</a:t>
            </a:r>
            <a:r>
              <a:rPr lang="en-US" altLang="ja-JP" sz="3200" b="1" dirty="0">
                <a:solidFill>
                  <a:schemeClr val="bg2">
                    <a:lumMod val="25000"/>
                  </a:schemeClr>
                </a:solidFill>
                <a:latin typeface="Noto Sans JP" panose="020B0200000000000000" pitchFamily="50" charset="-128"/>
                <a:ea typeface="Noto Sans JP" panose="020B0200000000000000" pitchFamily="50" charset="-128"/>
              </a:rPr>
              <a:t> helper</a:t>
            </a:r>
          </a:p>
          <a:p>
            <a:pPr marL="742950" lvl="1" indent="-285750">
              <a:buFont typeface="Arial" panose="020B0604020202020204" pitchFamily="34" charset="0"/>
              <a:buChar char="•"/>
            </a:pPr>
            <a:r>
              <a:rPr lang="ja-JP" altLang="en-US" sz="3200" b="1" dirty="0">
                <a:solidFill>
                  <a:schemeClr val="bg2">
                    <a:lumMod val="25000"/>
                  </a:schemeClr>
                </a:solidFill>
                <a:latin typeface="Noto Sans JP" panose="020B0200000000000000" pitchFamily="50" charset="-128"/>
                <a:ea typeface="Noto Sans JP" panose="020B0200000000000000" pitchFamily="50" charset="-128"/>
              </a:rPr>
              <a:t>今はユーザーより</a:t>
            </a:r>
            <a:endParaRPr lang="en-US" altLang="ja-JP" sz="3200" b="1" dirty="0">
              <a:solidFill>
                <a:schemeClr val="bg2">
                  <a:lumMod val="25000"/>
                </a:schemeClr>
              </a:solidFill>
              <a:latin typeface="Noto Sans JP" panose="020B0200000000000000" pitchFamily="50" charset="-128"/>
              <a:ea typeface="Noto Sans JP" panose="020B0200000000000000" pitchFamily="50" charset="-128"/>
            </a:endParaRPr>
          </a:p>
        </p:txBody>
      </p:sp>
      <p:pic>
        <p:nvPicPr>
          <p:cNvPr id="1026" name="Picture 2">
            <a:extLst>
              <a:ext uri="{FF2B5EF4-FFF2-40B4-BE49-F238E27FC236}">
                <a16:creationId xmlns:a16="http://schemas.microsoft.com/office/drawing/2014/main" id="{D7048267-D4B2-2151-E229-4FC465179D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1583" y="2282507"/>
            <a:ext cx="1988185" cy="198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565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EE67AD-EB99-E639-A05A-CD60293CA12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8A9570C-A410-FC2B-F6DC-33301D02C710}"/>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D79CDEE8-5483-73E4-D4DE-B0BD01CA0CF4}"/>
              </a:ext>
            </a:extLst>
          </p:cNvPr>
          <p:cNvPicPr>
            <a:picLocks noChangeAspect="1"/>
          </p:cNvPicPr>
          <p:nvPr/>
        </p:nvPicPr>
        <p:blipFill>
          <a:blip r:embed="rId2"/>
          <a:stretch>
            <a:fillRect/>
          </a:stretch>
        </p:blipFill>
        <p:spPr>
          <a:xfrm>
            <a:off x="232544" y="1185549"/>
            <a:ext cx="11726912" cy="4486901"/>
          </a:xfrm>
          <a:prstGeom prst="rect">
            <a:avLst/>
          </a:prstGeom>
        </p:spPr>
      </p:pic>
      <p:pic>
        <p:nvPicPr>
          <p:cNvPr id="9" name="図 8">
            <a:extLst>
              <a:ext uri="{FF2B5EF4-FFF2-40B4-BE49-F238E27FC236}">
                <a16:creationId xmlns:a16="http://schemas.microsoft.com/office/drawing/2014/main" id="{3558EAAC-C74D-8519-B8B0-E918D2666DB3}"/>
              </a:ext>
            </a:extLst>
          </p:cNvPr>
          <p:cNvPicPr>
            <a:picLocks noChangeAspect="1"/>
          </p:cNvPicPr>
          <p:nvPr/>
        </p:nvPicPr>
        <p:blipFill>
          <a:blip r:embed="rId3"/>
          <a:stretch>
            <a:fillRect/>
          </a:stretch>
        </p:blipFill>
        <p:spPr>
          <a:xfrm>
            <a:off x="447813" y="0"/>
            <a:ext cx="9268070" cy="6858000"/>
          </a:xfrm>
          <a:prstGeom prst="rect">
            <a:avLst/>
          </a:prstGeom>
        </p:spPr>
      </p:pic>
      <p:pic>
        <p:nvPicPr>
          <p:cNvPr id="7" name="図 6">
            <a:extLst>
              <a:ext uri="{FF2B5EF4-FFF2-40B4-BE49-F238E27FC236}">
                <a16:creationId xmlns:a16="http://schemas.microsoft.com/office/drawing/2014/main" id="{1B5CD656-0822-E6E9-EA87-9F4BDE9BB15B}"/>
              </a:ext>
            </a:extLst>
          </p:cNvPr>
          <p:cNvPicPr>
            <a:picLocks noChangeAspect="1"/>
          </p:cNvPicPr>
          <p:nvPr/>
        </p:nvPicPr>
        <p:blipFill>
          <a:blip r:embed="rId4"/>
          <a:stretch>
            <a:fillRect/>
          </a:stretch>
        </p:blipFill>
        <p:spPr>
          <a:xfrm>
            <a:off x="1661493" y="170994"/>
            <a:ext cx="8869013" cy="6516009"/>
          </a:xfrm>
          <a:prstGeom prst="rect">
            <a:avLst/>
          </a:prstGeom>
        </p:spPr>
      </p:pic>
    </p:spTree>
    <p:extLst>
      <p:ext uri="{BB962C8B-B14F-4D97-AF65-F5344CB8AC3E}">
        <p14:creationId xmlns:p14="http://schemas.microsoft.com/office/powerpoint/2010/main" val="303476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DF7B4A-9C1D-F0D6-7912-2DBD4112F7B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B972547B-B27C-0924-0D58-F301D623CC3F}"/>
              </a:ext>
            </a:extLst>
          </p:cNvPr>
          <p:cNvSpPr>
            <a:spLocks noGrp="1"/>
          </p:cNvSpPr>
          <p:nvPr>
            <p:ph idx="1"/>
          </p:nvPr>
        </p:nvSpPr>
        <p:spPr/>
        <p:txBody>
          <a:bodyPr/>
          <a:lstStyle/>
          <a:p>
            <a:endParaRPr kumimoji="1" lang="ja-JP" altLang="en-US"/>
          </a:p>
        </p:txBody>
      </p:sp>
      <p:pic>
        <p:nvPicPr>
          <p:cNvPr id="5" name="図 4">
            <a:extLst>
              <a:ext uri="{FF2B5EF4-FFF2-40B4-BE49-F238E27FC236}">
                <a16:creationId xmlns:a16="http://schemas.microsoft.com/office/drawing/2014/main" id="{8583CB16-AD79-9225-844C-6EE6EBFE855A}"/>
              </a:ext>
            </a:extLst>
          </p:cNvPr>
          <p:cNvPicPr>
            <a:picLocks noChangeAspect="1"/>
          </p:cNvPicPr>
          <p:nvPr/>
        </p:nvPicPr>
        <p:blipFill>
          <a:blip r:embed="rId2"/>
          <a:stretch>
            <a:fillRect/>
          </a:stretch>
        </p:blipFill>
        <p:spPr>
          <a:xfrm>
            <a:off x="1485256" y="1357023"/>
            <a:ext cx="9221487" cy="4143953"/>
          </a:xfrm>
          <a:prstGeom prst="rect">
            <a:avLst/>
          </a:prstGeom>
        </p:spPr>
      </p:pic>
    </p:spTree>
    <p:extLst>
      <p:ext uri="{BB962C8B-B14F-4D97-AF65-F5344CB8AC3E}">
        <p14:creationId xmlns:p14="http://schemas.microsoft.com/office/powerpoint/2010/main" val="2005829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03696-0527-62E3-E73F-1C4BF4F276A5}"/>
            </a:ext>
          </a:extLst>
        </p:cNvPr>
        <p:cNvGrpSpPr/>
        <p:nvPr/>
      </p:nvGrpSpPr>
      <p:grpSpPr>
        <a:xfrm>
          <a:off x="0" y="0"/>
          <a:ext cx="0" cy="0"/>
          <a:chOff x="0" y="0"/>
          <a:chExt cx="0" cy="0"/>
        </a:xfrm>
      </p:grpSpPr>
      <p:sp>
        <p:nvSpPr>
          <p:cNvPr id="4" name="正方形/長方形 3">
            <a:extLst>
              <a:ext uri="{FF2B5EF4-FFF2-40B4-BE49-F238E27FC236}">
                <a16:creationId xmlns:a16="http://schemas.microsoft.com/office/drawing/2014/main" id="{C6EB819E-9B5B-98A3-B469-ABF910A8A692}"/>
              </a:ext>
            </a:extLst>
          </p:cNvPr>
          <p:cNvSpPr/>
          <p:nvPr/>
        </p:nvSpPr>
        <p:spPr>
          <a:xfrm>
            <a:off x="701040" y="1656127"/>
            <a:ext cx="9702800" cy="45719"/>
          </a:xfrm>
          <a:prstGeom prst="rect">
            <a:avLst/>
          </a:prstGeom>
          <a:gradFill flip="none" rotWithShape="1">
            <a:gsLst>
              <a:gs pos="0">
                <a:srgbClr val="FF3A06">
                  <a:tint val="66000"/>
                  <a:satMod val="160000"/>
                </a:srgbClr>
              </a:gs>
              <a:gs pos="50000">
                <a:srgbClr val="FF3A06">
                  <a:tint val="44500"/>
                  <a:satMod val="160000"/>
                </a:srgbClr>
              </a:gs>
              <a:gs pos="100000">
                <a:srgbClr val="FE7C4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9EB2B1EF-472A-F3B7-C07A-F1D6A286E0B5}"/>
              </a:ext>
            </a:extLst>
          </p:cNvPr>
          <p:cNvSpPr txBox="1"/>
          <p:nvPr/>
        </p:nvSpPr>
        <p:spPr>
          <a:xfrm>
            <a:off x="701040" y="552822"/>
            <a:ext cx="6659880" cy="923330"/>
          </a:xfrm>
          <a:prstGeom prst="rect">
            <a:avLst/>
          </a:prstGeom>
          <a:noFill/>
        </p:spPr>
        <p:txBody>
          <a:bodyPr wrap="square">
            <a:spAutoFit/>
          </a:bodyPr>
          <a:lstStyle/>
          <a:p>
            <a:r>
              <a:rPr kumimoji="1" lang="en-US" altLang="ja-JP" sz="5400" b="1">
                <a:solidFill>
                  <a:schemeClr val="bg2">
                    <a:lumMod val="10000"/>
                  </a:schemeClr>
                </a:solidFill>
                <a:latin typeface="Noto Sans JP" panose="020B0200000000000000" pitchFamily="50" charset="-128"/>
                <a:ea typeface="Noto Sans JP" panose="020B0200000000000000" pitchFamily="50" charset="-128"/>
                <a:cs typeface="Urbanist" panose="020B0A04040200000203" pitchFamily="34" charset="0"/>
              </a:rPr>
              <a:t>Shotaro Nakamura</a:t>
            </a:r>
            <a:endParaRPr lang="ja-JP" altLang="en-US" sz="5400">
              <a:solidFill>
                <a:schemeClr val="bg2">
                  <a:lumMod val="10000"/>
                </a:schemeClr>
              </a:solidFill>
              <a:latin typeface="Noto Sans JP" panose="020B0200000000000000" pitchFamily="50" charset="-128"/>
              <a:ea typeface="Noto Sans JP" panose="020B0200000000000000" pitchFamily="50" charset="-128"/>
            </a:endParaRPr>
          </a:p>
        </p:txBody>
      </p:sp>
      <p:sp>
        <p:nvSpPr>
          <p:cNvPr id="7" name="AutoShape 2" descr="炎 絵文字">
            <a:extLst>
              <a:ext uri="{FF2B5EF4-FFF2-40B4-BE49-F238E27FC236}">
                <a16:creationId xmlns:a16="http://schemas.microsoft.com/office/drawing/2014/main" id="{09A5FB2D-A78B-2954-9E68-203CDE1D41EE}"/>
              </a:ext>
            </a:extLst>
          </p:cNvPr>
          <p:cNvSpPr>
            <a:spLocks noChangeAspect="1" noChangeArrowheads="1"/>
          </p:cNvSpPr>
          <p:nvPr/>
        </p:nvSpPr>
        <p:spPr bwMode="auto">
          <a:xfrm>
            <a:off x="3444240" y="3276600"/>
            <a:ext cx="2804160" cy="28041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5" name="テキスト ボックス 14">
            <a:extLst>
              <a:ext uri="{FF2B5EF4-FFF2-40B4-BE49-F238E27FC236}">
                <a16:creationId xmlns:a16="http://schemas.microsoft.com/office/drawing/2014/main" id="{2C4E6300-41AD-005C-D000-A7CFEE8CDD74}"/>
              </a:ext>
            </a:extLst>
          </p:cNvPr>
          <p:cNvSpPr txBox="1"/>
          <p:nvPr/>
        </p:nvSpPr>
        <p:spPr>
          <a:xfrm>
            <a:off x="701040" y="2247896"/>
            <a:ext cx="9924519" cy="58477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3200" b="1">
                <a:solidFill>
                  <a:schemeClr val="bg2">
                    <a:lumMod val="25000"/>
                  </a:schemeClr>
                </a:solidFill>
              </a:rPr>
              <a:t>最近</a:t>
            </a:r>
            <a:r>
              <a:rPr kumimoji="1" lang="en-US" altLang="ja-JP" sz="3200" b="1">
                <a:solidFill>
                  <a:schemeClr val="bg2">
                    <a:lumMod val="25000"/>
                  </a:schemeClr>
                </a:solidFill>
              </a:rPr>
              <a:t>:</a:t>
            </a:r>
            <a:endParaRPr lang="en-US" altLang="ja-JP" sz="3200" b="1">
              <a:solidFill>
                <a:schemeClr val="bg2">
                  <a:lumMod val="25000"/>
                </a:schemeClr>
              </a:solidFill>
            </a:endParaRPr>
          </a:p>
        </p:txBody>
      </p:sp>
      <p:pic>
        <p:nvPicPr>
          <p:cNvPr id="17" name="図 16">
            <a:extLst>
              <a:ext uri="{FF2B5EF4-FFF2-40B4-BE49-F238E27FC236}">
                <a16:creationId xmlns:a16="http://schemas.microsoft.com/office/drawing/2014/main" id="{ED10A515-F511-D408-42BD-8FEFCC6A1188}"/>
              </a:ext>
            </a:extLst>
          </p:cNvPr>
          <p:cNvPicPr>
            <a:picLocks noChangeAspect="1"/>
          </p:cNvPicPr>
          <p:nvPr/>
        </p:nvPicPr>
        <p:blipFill>
          <a:blip r:embed="rId3"/>
          <a:stretch>
            <a:fillRect/>
          </a:stretch>
        </p:blipFill>
        <p:spPr>
          <a:xfrm>
            <a:off x="2861267" y="1979811"/>
            <a:ext cx="7933024" cy="4614326"/>
          </a:xfrm>
          <a:prstGeom prst="rect">
            <a:avLst/>
          </a:prstGeom>
        </p:spPr>
      </p:pic>
    </p:spTree>
    <p:extLst>
      <p:ext uri="{BB962C8B-B14F-4D97-AF65-F5344CB8AC3E}">
        <p14:creationId xmlns:p14="http://schemas.microsoft.com/office/powerpoint/2010/main" val="1177734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593</TotalTime>
  <Words>2902</Words>
  <Application>Microsoft Office PowerPoint</Application>
  <PresentationFormat>ワイド画面</PresentationFormat>
  <Paragraphs>393</Paragraphs>
  <Slides>55</Slides>
  <Notes>47</Notes>
  <HiddenSlides>4</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55</vt:i4>
      </vt:variant>
    </vt:vector>
  </HeadingPairs>
  <TitlesOfParts>
    <vt:vector size="61" baseType="lpstr">
      <vt:lpstr>Noto Sans JP</vt:lpstr>
      <vt:lpstr>游ゴシック</vt:lpstr>
      <vt:lpstr>游ゴシック Light</vt:lpstr>
      <vt:lpstr>Arial</vt:lpstr>
      <vt:lpstr>Urbanist</vt:lpstr>
      <vt:lpstr>Office テーマ</vt:lpstr>
      <vt:lpstr>Why do you use Hono</vt:lpstr>
      <vt:lpstr>Why do you use Hono</vt:lpstr>
      <vt:lpstr>You</vt:lpstr>
      <vt:lpstr>You</vt:lpstr>
      <vt:lpstr>You</vt:lpstr>
      <vt:lpstr>You</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Hono は遅いかもしれない</vt:lpstr>
      <vt:lpstr>PowerPoint プレゼンテーション</vt:lpstr>
      <vt:lpstr>PowerPoint プレゼンテーション</vt:lpstr>
      <vt:lpstr>Hono は遅いかもしれない</vt:lpstr>
      <vt:lpstr>Hono は遅いかもしれない</vt:lpstr>
      <vt:lpstr>Hono は遅いかもしれない</vt:lpstr>
      <vt:lpstr>型</vt:lpstr>
      <vt:lpstr>Hono は遅いかもしれない</vt:lpstr>
      <vt:lpstr>PowerPoint プレゼンテーション</vt:lpstr>
      <vt:lpstr>Hono は遅いかもしれない</vt:lpstr>
      <vt:lpstr>Hono は遅いかもしれない</vt:lpstr>
      <vt:lpstr>Hono は遅いかもしれない</vt:lpstr>
      <vt:lpstr>Hono は遅いかもしれない</vt:lpstr>
      <vt:lpstr>Hono は Not Easy かもしれない</vt:lpstr>
      <vt:lpstr>Hono は Not Easy かもしれない</vt:lpstr>
      <vt:lpstr>Hono は Not Easy かもしれない</vt:lpstr>
      <vt:lpstr>Hono は Not Easy かもしれない</vt:lpstr>
      <vt:lpstr>Hono は大きいかもしれない</vt:lpstr>
      <vt:lpstr>Hono は大きいかもしれない</vt:lpstr>
      <vt:lpstr>Hono は袋小路かもしれない</vt:lpstr>
      <vt:lpstr>Hono は袋小路かもしれない</vt:lpstr>
      <vt:lpstr>Hono は袋小路かもしれない</vt:lpstr>
      <vt:lpstr>PowerPoint プレゼンテーション</vt:lpstr>
      <vt:lpstr>Hono は袋小路かもしれない</vt:lpstr>
      <vt:lpstr>Hono は袋小路かもしれない</vt:lpstr>
      <vt:lpstr>PowerPoint プレゼンテーション</vt:lpstr>
      <vt:lpstr>Hono は袋小路かもしれない</vt:lpstr>
      <vt:lpstr>Hono は必要ない</vt:lpstr>
      <vt:lpstr>Hono は必要ない</vt:lpstr>
      <vt:lpstr>PowerPoint プレゼンテーション</vt:lpstr>
      <vt:lpstr>PowerPoint プレゼンテーション</vt:lpstr>
      <vt:lpstr>Hono は必要ないかもしれない</vt:lpstr>
      <vt:lpstr>Hono は必要ないかもしれない</vt:lpstr>
      <vt:lpstr>Hono は必要ないかもしれない</vt:lpstr>
      <vt:lpstr>Hono は必要ないかもしれない</vt:lpstr>
      <vt:lpstr>Hono は必要ないかもしれない</vt:lpstr>
      <vt:lpstr>Hono は必要かもしれない</vt:lpstr>
      <vt:lpstr>Hono は必要かもしれない</vt:lpstr>
      <vt:lpstr>Hono は必要かもしれない</vt:lpstr>
      <vt:lpstr>Hono は必要かもしれない</vt:lpstr>
      <vt:lpstr>Hono は必要かもしれない</vt:lpstr>
      <vt:lpstr>Hono は必要かもしれない</vt:lpstr>
      <vt:lpstr>Hono は必要かもしれない</vt:lpstr>
      <vt:lpstr>Hono は必要かもしれない</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中村 承太郎</dc:creator>
  <cp:lastModifiedBy>承太郎 中村</cp:lastModifiedBy>
  <cp:revision>56</cp:revision>
  <dcterms:created xsi:type="dcterms:W3CDTF">2025-10-11T12:54:13Z</dcterms:created>
  <dcterms:modified xsi:type="dcterms:W3CDTF">2025-10-18T07:56:48Z</dcterms:modified>
</cp:coreProperties>
</file>